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Inter SemiBold"/>
      <p:regular r:id="rId29"/>
      <p:bold r:id="rId30"/>
      <p:italic r:id="rId31"/>
      <p:boldItalic r:id="rId32"/>
    </p:embeddedFont>
    <p:embeddedFont>
      <p:font typeface="Inter Light"/>
      <p:regular r:id="rId33"/>
      <p:bold r:id="rId34"/>
      <p:italic r:id="rId35"/>
      <p:boldItalic r:id="rId36"/>
    </p:embeddedFont>
    <p:embeddedFont>
      <p:font typeface="Inter"/>
      <p:regular r:id="rId37"/>
      <p:bold r:id="rId38"/>
      <p:italic r:id="rId39"/>
      <p:boldItalic r:id="rId40"/>
    </p:embeddedFont>
    <p:embeddedFont>
      <p:font typeface="Inter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Italic.fntdata"/><Relationship Id="rId20" Type="http://schemas.openxmlformats.org/officeDocument/2006/relationships/slide" Target="slides/slide14.xml"/><Relationship Id="rId42" Type="http://schemas.openxmlformats.org/officeDocument/2006/relationships/font" Target="fonts/InterExtraBold-boldItalic.fntdata"/><Relationship Id="rId41" Type="http://schemas.openxmlformats.org/officeDocument/2006/relationships/font" Target="fonts/InterExtraBo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italic.fntdata"/><Relationship Id="rId30" Type="http://schemas.openxmlformats.org/officeDocument/2006/relationships/font" Target="fonts/InterSemiBold-bold.fntdata"/><Relationship Id="rId11" Type="http://schemas.openxmlformats.org/officeDocument/2006/relationships/slide" Target="slides/slide5.xml"/><Relationship Id="rId33" Type="http://schemas.openxmlformats.org/officeDocument/2006/relationships/font" Target="fonts/InterLight-regular.fntdata"/><Relationship Id="rId10" Type="http://schemas.openxmlformats.org/officeDocument/2006/relationships/slide" Target="slides/slide4.xml"/><Relationship Id="rId32" Type="http://schemas.openxmlformats.org/officeDocument/2006/relationships/font" Target="fonts/InterSemiBold-boldItalic.fntdata"/><Relationship Id="rId13" Type="http://schemas.openxmlformats.org/officeDocument/2006/relationships/slide" Target="slides/slide7.xml"/><Relationship Id="rId35" Type="http://schemas.openxmlformats.org/officeDocument/2006/relationships/font" Target="fonts/InterLight-italic.fntdata"/><Relationship Id="rId12" Type="http://schemas.openxmlformats.org/officeDocument/2006/relationships/slide" Target="slides/slide6.xml"/><Relationship Id="rId34" Type="http://schemas.openxmlformats.org/officeDocument/2006/relationships/font" Target="fonts/InterLight-bold.fntdata"/><Relationship Id="rId15" Type="http://schemas.openxmlformats.org/officeDocument/2006/relationships/slide" Target="slides/slide9.xml"/><Relationship Id="rId37" Type="http://schemas.openxmlformats.org/officeDocument/2006/relationships/font" Target="fonts/Inter-regular.fntdata"/><Relationship Id="rId14" Type="http://schemas.openxmlformats.org/officeDocument/2006/relationships/slide" Target="slides/slide8.xml"/><Relationship Id="rId36" Type="http://schemas.openxmlformats.org/officeDocument/2006/relationships/font" Target="fonts/InterLight-boldItalic.fntdata"/><Relationship Id="rId17" Type="http://schemas.openxmlformats.org/officeDocument/2006/relationships/slide" Target="slides/slide11.xml"/><Relationship Id="rId39" Type="http://schemas.openxmlformats.org/officeDocument/2006/relationships/font" Target="fonts/Inter-italic.fntdata"/><Relationship Id="rId16" Type="http://schemas.openxmlformats.org/officeDocument/2006/relationships/slide" Target="slides/slide10.xml"/><Relationship Id="rId38" Type="http://schemas.openxmlformats.org/officeDocument/2006/relationships/font" Target="fonts/Int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3024578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3024578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30245788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30245788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30245788e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30245788e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30245788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30245788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30245788e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30245788e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30245788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30245788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30245788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30245788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30245788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30245788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30245788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330245788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30245788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30245788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30245788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30245788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30245788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30245788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30245788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30245788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3024578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3024578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30245788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330245788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30245788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30245788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30245788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30245788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30245788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30245788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30245788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330245788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30245788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30245788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30245788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30245788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6" name="Google Shape;56;p14"/>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7" name="Google Shape;57;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8" name="Google Shape;58;p14"/>
          <p:cNvSpPr/>
          <p:nvPr>
            <p:ph idx="3" type="pic"/>
          </p:nvPr>
        </p:nvSpPr>
        <p:spPr>
          <a:xfrm>
            <a:off x="5039775" y="196800"/>
            <a:ext cx="3905400" cy="4749900"/>
          </a:xfrm>
          <a:prstGeom prst="roundRect">
            <a:avLst>
              <a:gd fmla="val 2053" name="adj"/>
            </a:avLst>
          </a:prstGeom>
          <a:noFill/>
          <a:ln>
            <a:noFill/>
          </a:ln>
        </p:spPr>
      </p:sp>
      <p:sp>
        <p:nvSpPr>
          <p:cNvPr id="59" name="Google Shape;59;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65" name="Google Shape;65;p15"/>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66" name="Google Shape;66;p1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7" name="Google Shape;67;p15"/>
          <p:cNvSpPr/>
          <p:nvPr>
            <p:ph idx="3" type="pic"/>
          </p:nvPr>
        </p:nvSpPr>
        <p:spPr>
          <a:xfrm>
            <a:off x="5039775" y="196800"/>
            <a:ext cx="3905400" cy="4749900"/>
          </a:xfrm>
          <a:prstGeom prst="roundRect">
            <a:avLst>
              <a:gd fmla="val 2053" name="adj"/>
            </a:avLst>
          </a:prstGeom>
          <a:noFill/>
          <a:ln>
            <a:noFill/>
          </a:ln>
        </p:spPr>
      </p:sp>
      <p:sp>
        <p:nvSpPr>
          <p:cNvPr id="68" name="Google Shape;68;p1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16"/>
          <p:cNvSpPr/>
          <p:nvPr>
            <p:ph idx="2" type="pic"/>
          </p:nvPr>
        </p:nvSpPr>
        <p:spPr>
          <a:xfrm>
            <a:off x="5039775" y="203250"/>
            <a:ext cx="3905400" cy="2298600"/>
          </a:xfrm>
          <a:prstGeom prst="roundRect">
            <a:avLst>
              <a:gd fmla="val 2053" name="adj"/>
            </a:avLst>
          </a:prstGeom>
          <a:noFill/>
          <a:ln>
            <a:noFill/>
          </a:ln>
        </p:spPr>
      </p:sp>
      <p:cxnSp>
        <p:nvCxnSpPr>
          <p:cNvPr id="73" name="Google Shape;73;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6"/>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75" name="Google Shape;75;p16"/>
          <p:cNvSpPr/>
          <p:nvPr>
            <p:ph idx="3" type="pic"/>
          </p:nvPr>
        </p:nvSpPr>
        <p:spPr>
          <a:xfrm>
            <a:off x="5039775" y="2624675"/>
            <a:ext cx="3905400" cy="2298600"/>
          </a:xfrm>
          <a:prstGeom prst="roundRect">
            <a:avLst>
              <a:gd fmla="val 2053" name="adj"/>
            </a:avLst>
          </a:prstGeom>
          <a:noFill/>
          <a:ln>
            <a:noFill/>
          </a:ln>
        </p:spPr>
      </p:sp>
      <p:sp>
        <p:nvSpPr>
          <p:cNvPr id="76" name="Google Shape;76;p16"/>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77" name="Google Shape;7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80"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2" name="Google Shape;82;p17"/>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3" name="Google Shape;83;p17"/>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84" name="Google Shape;8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18"/>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1" name="Google Shape;91;p18"/>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8"/>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3" name="Google Shape;9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99" name="Google Shape;99;p1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00" name="Google Shape;100;p19"/>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1" name="Google Shape;101;p19"/>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2" name="Google Shape;102;p19"/>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3" name="Google Shape;103;p19"/>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4" name="Google Shape;104;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0"/>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11" name="Google Shape;111;p20"/>
          <p:cNvSpPr/>
          <p:nvPr>
            <p:ph idx="2" type="pic"/>
          </p:nvPr>
        </p:nvSpPr>
        <p:spPr>
          <a:xfrm>
            <a:off x="5039775" y="196800"/>
            <a:ext cx="3905400" cy="4749900"/>
          </a:xfrm>
          <a:prstGeom prst="roundRect">
            <a:avLst>
              <a:gd fmla="val 2053" name="adj"/>
            </a:avLst>
          </a:prstGeom>
          <a:noFill/>
          <a:ln>
            <a:noFill/>
          </a:ln>
        </p:spPr>
      </p:sp>
      <p:sp>
        <p:nvSpPr>
          <p:cNvPr id="112" name="Google Shape;112;p20"/>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13" name="Google Shape;113;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16" name="Shape 116"/>
        <p:cNvGrpSpPr/>
        <p:nvPr/>
      </p:nvGrpSpPr>
      <p:grpSpPr>
        <a:xfrm>
          <a:off x="0" y="0"/>
          <a:ext cx="0" cy="0"/>
          <a:chOff x="0" y="0"/>
          <a:chExt cx="0" cy="0"/>
        </a:xfrm>
      </p:grpSpPr>
      <p:sp>
        <p:nvSpPr>
          <p:cNvPr id="117" name="Google Shape;117;p21"/>
          <p:cNvSpPr/>
          <p:nvPr>
            <p:ph idx="2" type="pic"/>
          </p:nvPr>
        </p:nvSpPr>
        <p:spPr>
          <a:xfrm>
            <a:off x="566350" y="1569300"/>
            <a:ext cx="1466400" cy="1570200"/>
          </a:xfrm>
          <a:prstGeom prst="roundRect">
            <a:avLst>
              <a:gd fmla="val 6320" name="adj"/>
            </a:avLst>
          </a:prstGeom>
          <a:noFill/>
          <a:ln>
            <a:noFill/>
          </a:ln>
        </p:spPr>
      </p:sp>
      <p:sp>
        <p:nvSpPr>
          <p:cNvPr id="118" name="Google Shape;118;p21"/>
          <p:cNvSpPr/>
          <p:nvPr>
            <p:ph idx="3" type="pic"/>
          </p:nvPr>
        </p:nvSpPr>
        <p:spPr>
          <a:xfrm>
            <a:off x="2588275" y="1569300"/>
            <a:ext cx="1466400" cy="1570200"/>
          </a:xfrm>
          <a:prstGeom prst="roundRect">
            <a:avLst>
              <a:gd fmla="val 6320" name="adj"/>
            </a:avLst>
          </a:prstGeom>
          <a:noFill/>
          <a:ln>
            <a:noFill/>
          </a:ln>
        </p:spPr>
      </p:sp>
      <p:sp>
        <p:nvSpPr>
          <p:cNvPr id="119" name="Google Shape;119;p21"/>
          <p:cNvSpPr/>
          <p:nvPr>
            <p:ph idx="4" type="pic"/>
          </p:nvPr>
        </p:nvSpPr>
        <p:spPr>
          <a:xfrm>
            <a:off x="4613113" y="1569300"/>
            <a:ext cx="1466400" cy="1570200"/>
          </a:xfrm>
          <a:prstGeom prst="roundRect">
            <a:avLst>
              <a:gd fmla="val 6320" name="adj"/>
            </a:avLst>
          </a:prstGeom>
          <a:noFill/>
          <a:ln>
            <a:noFill/>
          </a:ln>
        </p:spPr>
      </p:sp>
      <p:sp>
        <p:nvSpPr>
          <p:cNvPr id="120" name="Google Shape;120;p21"/>
          <p:cNvSpPr/>
          <p:nvPr>
            <p:ph idx="5" type="pic"/>
          </p:nvPr>
        </p:nvSpPr>
        <p:spPr>
          <a:xfrm>
            <a:off x="6637950" y="1569300"/>
            <a:ext cx="1466400" cy="1570200"/>
          </a:xfrm>
          <a:prstGeom prst="roundRect">
            <a:avLst>
              <a:gd fmla="val 6320" name="adj"/>
            </a:avLst>
          </a:prstGeom>
          <a:noFill/>
          <a:ln>
            <a:noFill/>
          </a:ln>
        </p:spPr>
      </p:sp>
      <p:cxnSp>
        <p:nvCxnSpPr>
          <p:cNvPr id="121" name="Google Shape;121;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2" name="Google Shape;122;p21"/>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23" name="Google Shape;123;p21"/>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4" name="Google Shape;124;p21"/>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5" name="Google Shape;125;p21"/>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6" name="Google Shape;126;p21"/>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7" name="Google Shape;127;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3" name="Google Shape;133;p22"/>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4" name="Google Shape;134;p22"/>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5" name="Google Shape;135;p22"/>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6" name="Google Shape;136;p22"/>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7" name="Google Shape;137;p22"/>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22"/>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2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40" name="Google Shape;140;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2"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5" name="Google Shape;145;p23"/>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46" name="Google Shape;146;p23"/>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47" name="Google Shape;147;p23"/>
          <p:cNvCxnSpPr>
            <a:endCxn id="148"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49" name="Google Shape;149;p23"/>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50" name="Google Shape;150;p23"/>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48" name="Google Shape;148;p23"/>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3" name="Google Shape;153;p23"/>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4" name="Google Shape;154;p23"/>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5" name="Google Shape;155;p23"/>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6" name="Google Shape;156;p23"/>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7" name="Google Shape;157;p23"/>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58" name="Google Shape;158;p23"/>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59" name="Google Shape;159;p23"/>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60" name="Google Shape;160;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2"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24"/>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65" name="Google Shape;165;p24"/>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6" name="Google Shape;166;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69" name="Shape 169"/>
        <p:cNvGrpSpPr/>
        <p:nvPr/>
      </p:nvGrpSpPr>
      <p:grpSpPr>
        <a:xfrm>
          <a:off x="0" y="0"/>
          <a:ext cx="0" cy="0"/>
          <a:chOff x="0" y="0"/>
          <a:chExt cx="0" cy="0"/>
        </a:xfrm>
      </p:grpSpPr>
      <p:sp>
        <p:nvSpPr>
          <p:cNvPr id="170" name="Google Shape;170;p25"/>
          <p:cNvSpPr/>
          <p:nvPr>
            <p:ph idx="2" type="pic"/>
          </p:nvPr>
        </p:nvSpPr>
        <p:spPr>
          <a:xfrm>
            <a:off x="213750" y="586950"/>
            <a:ext cx="8701800" cy="2327100"/>
          </a:xfrm>
          <a:prstGeom prst="roundRect">
            <a:avLst>
              <a:gd fmla="val 3913" name="adj"/>
            </a:avLst>
          </a:prstGeom>
          <a:noFill/>
          <a:ln>
            <a:noFill/>
          </a:ln>
        </p:spPr>
      </p:sp>
      <p:sp>
        <p:nvSpPr>
          <p:cNvPr id="171" name="Google Shape;171;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73" name="Google Shape;173;p25"/>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4" name="Google Shape;174;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76" name="Shape 176"/>
        <p:cNvGrpSpPr/>
        <p:nvPr/>
      </p:nvGrpSpPr>
      <p:grpSpPr>
        <a:xfrm>
          <a:off x="0" y="0"/>
          <a:ext cx="0" cy="0"/>
          <a:chOff x="0" y="0"/>
          <a:chExt cx="0" cy="0"/>
        </a:xfrm>
      </p:grpSpPr>
      <p:sp>
        <p:nvSpPr>
          <p:cNvPr id="177" name="Google Shape;177;p26"/>
          <p:cNvSpPr/>
          <p:nvPr>
            <p:ph idx="2" type="pic"/>
          </p:nvPr>
        </p:nvSpPr>
        <p:spPr>
          <a:xfrm>
            <a:off x="6445900" y="626975"/>
            <a:ext cx="1932900" cy="2070000"/>
          </a:xfrm>
          <a:prstGeom prst="roundRect">
            <a:avLst>
              <a:gd fmla="val 5387" name="adj"/>
            </a:avLst>
          </a:prstGeom>
          <a:noFill/>
          <a:ln>
            <a:noFill/>
          </a:ln>
        </p:spPr>
      </p:sp>
      <p:sp>
        <p:nvSpPr>
          <p:cNvPr id="178" name="Google Shape;178;p26"/>
          <p:cNvSpPr/>
          <p:nvPr>
            <p:ph idx="3" type="pic"/>
          </p:nvPr>
        </p:nvSpPr>
        <p:spPr>
          <a:xfrm>
            <a:off x="4210025" y="626975"/>
            <a:ext cx="1932900" cy="2070000"/>
          </a:xfrm>
          <a:prstGeom prst="roundRect">
            <a:avLst>
              <a:gd fmla="val 5387" name="adj"/>
            </a:avLst>
          </a:prstGeom>
          <a:noFill/>
          <a:ln>
            <a:noFill/>
          </a:ln>
        </p:spPr>
      </p:sp>
      <p:cxnSp>
        <p:nvCxnSpPr>
          <p:cNvPr id="179" name="Google Shape;179;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6"/>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1" name="Google Shape;181;p26"/>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2" name="Google Shape;182;p26"/>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3" name="Google Shape;183;p26"/>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4" name="Google Shape;184;p26"/>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5" name="Google Shape;185;p26"/>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86" name="Google Shape;186;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89"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7"/>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92" name="Google Shape;192;p27"/>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3" name="Google Shape;193;p27"/>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4" name="Google Shape;194;p27"/>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5" name="Google Shape;195;p27"/>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6" name="Google Shape;196;p27"/>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7" name="Google Shape;197;p27"/>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8" name="Google Shape;198;p27"/>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9" name="Google Shape;199;p27"/>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0" name="Google Shape;200;p27"/>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1" name="Google Shape;201;p27"/>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2" name="Google Shape;202;p27"/>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3" name="Google Shape;203;p27"/>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4" name="Google Shape;204;p2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8"/>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11" name="Google Shape;211;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12" name="Google Shape;212;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5" name="Shape 215"/>
        <p:cNvGrpSpPr/>
        <p:nvPr/>
      </p:nvGrpSpPr>
      <p:grpSpPr>
        <a:xfrm>
          <a:off x="0" y="0"/>
          <a:ext cx="0" cy="0"/>
          <a:chOff x="0" y="0"/>
          <a:chExt cx="0" cy="0"/>
        </a:xfrm>
      </p:grpSpPr>
      <p:sp>
        <p:nvSpPr>
          <p:cNvPr id="216" name="Google Shape;216;p29"/>
          <p:cNvSpPr/>
          <p:nvPr>
            <p:ph idx="2" type="pic"/>
          </p:nvPr>
        </p:nvSpPr>
        <p:spPr>
          <a:xfrm>
            <a:off x="211850" y="203250"/>
            <a:ext cx="4292400" cy="4737000"/>
          </a:xfrm>
          <a:prstGeom prst="roundRect">
            <a:avLst>
              <a:gd fmla="val 3358" name="adj"/>
            </a:avLst>
          </a:prstGeom>
          <a:noFill/>
          <a:ln>
            <a:noFill/>
          </a:ln>
        </p:spPr>
      </p:sp>
      <p:sp>
        <p:nvSpPr>
          <p:cNvPr id="217" name="Google Shape;217;p29"/>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218" name="Shape 218"/>
        <p:cNvGrpSpPr/>
        <p:nvPr/>
      </p:nvGrpSpPr>
      <p:grpSpPr>
        <a:xfrm>
          <a:off x="0" y="0"/>
          <a:ext cx="0" cy="0"/>
          <a:chOff x="0" y="0"/>
          <a:chExt cx="0" cy="0"/>
        </a:xfrm>
      </p:grpSpPr>
      <p:sp>
        <p:nvSpPr>
          <p:cNvPr id="219" name="Google Shape;219;p30"/>
          <p:cNvSpPr/>
          <p:nvPr>
            <p:ph idx="2" type="pic"/>
          </p:nvPr>
        </p:nvSpPr>
        <p:spPr>
          <a:xfrm>
            <a:off x="4014725" y="557375"/>
            <a:ext cx="1374300" cy="1471500"/>
          </a:xfrm>
          <a:prstGeom prst="roundRect">
            <a:avLst>
              <a:gd fmla="val 7582" name="adj"/>
            </a:avLst>
          </a:prstGeom>
          <a:noFill/>
          <a:ln>
            <a:noFill/>
          </a:ln>
        </p:spPr>
      </p:sp>
      <p:sp>
        <p:nvSpPr>
          <p:cNvPr id="220" name="Google Shape;220;p30"/>
          <p:cNvSpPr/>
          <p:nvPr>
            <p:ph idx="3" type="pic"/>
          </p:nvPr>
        </p:nvSpPr>
        <p:spPr>
          <a:xfrm>
            <a:off x="5688575" y="557375"/>
            <a:ext cx="1374300" cy="1471500"/>
          </a:xfrm>
          <a:prstGeom prst="roundRect">
            <a:avLst>
              <a:gd fmla="val 7582" name="adj"/>
            </a:avLst>
          </a:prstGeom>
          <a:noFill/>
          <a:ln>
            <a:noFill/>
          </a:ln>
        </p:spPr>
      </p:sp>
      <p:sp>
        <p:nvSpPr>
          <p:cNvPr id="221" name="Google Shape;221;p30"/>
          <p:cNvSpPr/>
          <p:nvPr>
            <p:ph idx="4" type="pic"/>
          </p:nvPr>
        </p:nvSpPr>
        <p:spPr>
          <a:xfrm>
            <a:off x="7362425" y="557375"/>
            <a:ext cx="1374300" cy="1471500"/>
          </a:xfrm>
          <a:prstGeom prst="roundRect">
            <a:avLst>
              <a:gd fmla="val 7582" name="adj"/>
            </a:avLst>
          </a:prstGeom>
          <a:noFill/>
          <a:ln>
            <a:noFill/>
          </a:ln>
        </p:spPr>
      </p:sp>
      <p:sp>
        <p:nvSpPr>
          <p:cNvPr id="222" name="Google Shape;222;p30"/>
          <p:cNvSpPr/>
          <p:nvPr>
            <p:ph idx="5" type="pic"/>
          </p:nvPr>
        </p:nvSpPr>
        <p:spPr>
          <a:xfrm>
            <a:off x="4014725" y="2644475"/>
            <a:ext cx="1374300" cy="1471500"/>
          </a:xfrm>
          <a:prstGeom prst="roundRect">
            <a:avLst>
              <a:gd fmla="val 7582" name="adj"/>
            </a:avLst>
          </a:prstGeom>
          <a:noFill/>
          <a:ln>
            <a:noFill/>
          </a:ln>
        </p:spPr>
      </p:sp>
      <p:sp>
        <p:nvSpPr>
          <p:cNvPr id="223" name="Google Shape;223;p30"/>
          <p:cNvSpPr/>
          <p:nvPr>
            <p:ph idx="6" type="pic"/>
          </p:nvPr>
        </p:nvSpPr>
        <p:spPr>
          <a:xfrm>
            <a:off x="5688575" y="2644475"/>
            <a:ext cx="1374300" cy="1471500"/>
          </a:xfrm>
          <a:prstGeom prst="roundRect">
            <a:avLst>
              <a:gd fmla="val 7582" name="adj"/>
            </a:avLst>
          </a:prstGeom>
          <a:noFill/>
          <a:ln>
            <a:noFill/>
          </a:ln>
        </p:spPr>
      </p:sp>
      <p:sp>
        <p:nvSpPr>
          <p:cNvPr id="224" name="Google Shape;224;p30"/>
          <p:cNvSpPr/>
          <p:nvPr>
            <p:ph idx="7" type="pic"/>
          </p:nvPr>
        </p:nvSpPr>
        <p:spPr>
          <a:xfrm>
            <a:off x="7362425" y="2644475"/>
            <a:ext cx="1374300" cy="1471500"/>
          </a:xfrm>
          <a:prstGeom prst="roundRect">
            <a:avLst>
              <a:gd fmla="val 7582" name="adj"/>
            </a:avLst>
          </a:prstGeom>
          <a:noFill/>
          <a:ln>
            <a:noFill/>
          </a:ln>
        </p:spPr>
      </p:sp>
      <p:cxnSp>
        <p:nvCxnSpPr>
          <p:cNvPr id="225" name="Google Shape;225;p3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26" name="Google Shape;226;p30"/>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27" name="Google Shape;227;p30"/>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28" name="Google Shape;228;p30"/>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29" name="Google Shape;229;p30"/>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0" name="Google Shape;230;p30"/>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1" name="Google Shape;231;p30"/>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2" name="Google Shape;232;p30"/>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3" name="Google Shape;233;p30"/>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4" name="Google Shape;234;p30"/>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5" name="Google Shape;235;p3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38" name="Shape 238"/>
        <p:cNvGrpSpPr/>
        <p:nvPr/>
      </p:nvGrpSpPr>
      <p:grpSpPr>
        <a:xfrm>
          <a:off x="0" y="0"/>
          <a:ext cx="0" cy="0"/>
          <a:chOff x="0" y="0"/>
          <a:chExt cx="0" cy="0"/>
        </a:xfrm>
      </p:grpSpPr>
      <p:sp>
        <p:nvSpPr>
          <p:cNvPr id="239" name="Google Shape;239;p31"/>
          <p:cNvSpPr/>
          <p:nvPr>
            <p:ph idx="2" type="pic"/>
          </p:nvPr>
        </p:nvSpPr>
        <p:spPr>
          <a:xfrm>
            <a:off x="228625" y="592625"/>
            <a:ext cx="2205000" cy="1215600"/>
          </a:xfrm>
          <a:prstGeom prst="roundRect">
            <a:avLst>
              <a:gd fmla="val 3655" name="adj"/>
            </a:avLst>
          </a:prstGeom>
          <a:noFill/>
          <a:ln>
            <a:noFill/>
          </a:ln>
        </p:spPr>
      </p:sp>
      <p:sp>
        <p:nvSpPr>
          <p:cNvPr id="240" name="Google Shape;240;p31"/>
          <p:cNvSpPr/>
          <p:nvPr>
            <p:ph idx="3" type="pic"/>
          </p:nvPr>
        </p:nvSpPr>
        <p:spPr>
          <a:xfrm>
            <a:off x="3931925" y="592625"/>
            <a:ext cx="2205000" cy="1215600"/>
          </a:xfrm>
          <a:prstGeom prst="roundRect">
            <a:avLst>
              <a:gd fmla="val 3655" name="adj"/>
            </a:avLst>
          </a:prstGeom>
          <a:noFill/>
          <a:ln>
            <a:noFill/>
          </a:ln>
        </p:spPr>
      </p:sp>
      <p:sp>
        <p:nvSpPr>
          <p:cNvPr id="241" name="Google Shape;241;p31"/>
          <p:cNvSpPr/>
          <p:nvPr>
            <p:ph idx="4" type="pic"/>
          </p:nvPr>
        </p:nvSpPr>
        <p:spPr>
          <a:xfrm>
            <a:off x="7635600" y="592625"/>
            <a:ext cx="1135200" cy="1215600"/>
          </a:xfrm>
          <a:prstGeom prst="roundRect">
            <a:avLst>
              <a:gd fmla="val 3655" name="adj"/>
            </a:avLst>
          </a:prstGeom>
          <a:noFill/>
          <a:ln>
            <a:noFill/>
          </a:ln>
        </p:spPr>
      </p:sp>
      <p:sp>
        <p:nvSpPr>
          <p:cNvPr id="242" name="Google Shape;242;p31"/>
          <p:cNvSpPr/>
          <p:nvPr>
            <p:ph idx="5" type="pic"/>
          </p:nvPr>
        </p:nvSpPr>
        <p:spPr>
          <a:xfrm>
            <a:off x="2575300" y="593225"/>
            <a:ext cx="1215000" cy="1215000"/>
          </a:xfrm>
          <a:prstGeom prst="ellipse">
            <a:avLst/>
          </a:prstGeom>
          <a:noFill/>
          <a:ln>
            <a:noFill/>
          </a:ln>
        </p:spPr>
      </p:sp>
      <p:sp>
        <p:nvSpPr>
          <p:cNvPr id="243" name="Google Shape;243;p31"/>
          <p:cNvSpPr/>
          <p:nvPr>
            <p:ph idx="6" type="pic"/>
          </p:nvPr>
        </p:nvSpPr>
        <p:spPr>
          <a:xfrm>
            <a:off x="6278800" y="593225"/>
            <a:ext cx="1215000" cy="1215000"/>
          </a:xfrm>
          <a:prstGeom prst="ellipse">
            <a:avLst/>
          </a:prstGeom>
          <a:noFill/>
          <a:ln>
            <a:noFill/>
          </a:ln>
        </p:spPr>
      </p:sp>
      <p:sp>
        <p:nvSpPr>
          <p:cNvPr id="244" name="Google Shape;244;p31"/>
          <p:cNvSpPr/>
          <p:nvPr>
            <p:ph idx="7" type="pic"/>
          </p:nvPr>
        </p:nvSpPr>
        <p:spPr>
          <a:xfrm>
            <a:off x="228613" y="1964250"/>
            <a:ext cx="1215000" cy="1215000"/>
          </a:xfrm>
          <a:prstGeom prst="ellipse">
            <a:avLst/>
          </a:prstGeom>
          <a:noFill/>
          <a:ln>
            <a:noFill/>
          </a:ln>
        </p:spPr>
      </p:sp>
      <p:sp>
        <p:nvSpPr>
          <p:cNvPr id="245" name="Google Shape;245;p31"/>
          <p:cNvSpPr/>
          <p:nvPr>
            <p:ph idx="8" type="pic"/>
          </p:nvPr>
        </p:nvSpPr>
        <p:spPr>
          <a:xfrm>
            <a:off x="1545425" y="1963950"/>
            <a:ext cx="2205000" cy="1215600"/>
          </a:xfrm>
          <a:prstGeom prst="roundRect">
            <a:avLst>
              <a:gd fmla="val 3655" name="adj"/>
            </a:avLst>
          </a:prstGeom>
          <a:noFill/>
          <a:ln>
            <a:noFill/>
          </a:ln>
        </p:spPr>
      </p:sp>
      <p:sp>
        <p:nvSpPr>
          <p:cNvPr id="246" name="Google Shape;246;p31"/>
          <p:cNvSpPr/>
          <p:nvPr>
            <p:ph idx="9" type="pic"/>
          </p:nvPr>
        </p:nvSpPr>
        <p:spPr>
          <a:xfrm>
            <a:off x="3932063" y="1963950"/>
            <a:ext cx="1135200" cy="1215600"/>
          </a:xfrm>
          <a:prstGeom prst="roundRect">
            <a:avLst>
              <a:gd fmla="val 3655" name="adj"/>
            </a:avLst>
          </a:prstGeom>
          <a:noFill/>
          <a:ln>
            <a:noFill/>
          </a:ln>
        </p:spPr>
      </p:sp>
      <p:sp>
        <p:nvSpPr>
          <p:cNvPr id="247" name="Google Shape;247;p31"/>
          <p:cNvSpPr/>
          <p:nvPr>
            <p:ph idx="13" type="pic"/>
          </p:nvPr>
        </p:nvSpPr>
        <p:spPr>
          <a:xfrm>
            <a:off x="5248888" y="1963950"/>
            <a:ext cx="2205000" cy="1215600"/>
          </a:xfrm>
          <a:prstGeom prst="roundRect">
            <a:avLst>
              <a:gd fmla="val 3655" name="adj"/>
            </a:avLst>
          </a:prstGeom>
          <a:noFill/>
          <a:ln>
            <a:noFill/>
          </a:ln>
        </p:spPr>
      </p:sp>
      <p:sp>
        <p:nvSpPr>
          <p:cNvPr id="248" name="Google Shape;248;p31"/>
          <p:cNvSpPr/>
          <p:nvPr>
            <p:ph idx="14" type="pic"/>
          </p:nvPr>
        </p:nvSpPr>
        <p:spPr>
          <a:xfrm>
            <a:off x="7555713" y="1964250"/>
            <a:ext cx="1215000" cy="1215000"/>
          </a:xfrm>
          <a:prstGeom prst="ellipse">
            <a:avLst/>
          </a:prstGeom>
          <a:noFill/>
          <a:ln>
            <a:noFill/>
          </a:ln>
        </p:spPr>
      </p:sp>
      <p:sp>
        <p:nvSpPr>
          <p:cNvPr id="249" name="Google Shape;249;p31"/>
          <p:cNvSpPr/>
          <p:nvPr>
            <p:ph idx="15" type="pic"/>
          </p:nvPr>
        </p:nvSpPr>
        <p:spPr>
          <a:xfrm>
            <a:off x="228625" y="3335275"/>
            <a:ext cx="2205000" cy="1215600"/>
          </a:xfrm>
          <a:prstGeom prst="roundRect">
            <a:avLst>
              <a:gd fmla="val 3655" name="adj"/>
            </a:avLst>
          </a:prstGeom>
          <a:noFill/>
          <a:ln>
            <a:noFill/>
          </a:ln>
        </p:spPr>
      </p:sp>
      <p:sp>
        <p:nvSpPr>
          <p:cNvPr id="250" name="Google Shape;250;p31"/>
          <p:cNvSpPr/>
          <p:nvPr>
            <p:ph idx="16" type="pic"/>
          </p:nvPr>
        </p:nvSpPr>
        <p:spPr>
          <a:xfrm>
            <a:off x="3931925" y="3335275"/>
            <a:ext cx="2205000" cy="1215600"/>
          </a:xfrm>
          <a:prstGeom prst="roundRect">
            <a:avLst>
              <a:gd fmla="val 3655" name="adj"/>
            </a:avLst>
          </a:prstGeom>
          <a:noFill/>
          <a:ln>
            <a:noFill/>
          </a:ln>
        </p:spPr>
      </p:sp>
      <p:sp>
        <p:nvSpPr>
          <p:cNvPr id="251" name="Google Shape;251;p31"/>
          <p:cNvSpPr/>
          <p:nvPr>
            <p:ph idx="17" type="pic"/>
          </p:nvPr>
        </p:nvSpPr>
        <p:spPr>
          <a:xfrm>
            <a:off x="7635600" y="3335275"/>
            <a:ext cx="1135200" cy="1215600"/>
          </a:xfrm>
          <a:prstGeom prst="roundRect">
            <a:avLst>
              <a:gd fmla="val 3655" name="adj"/>
            </a:avLst>
          </a:prstGeom>
          <a:noFill/>
          <a:ln>
            <a:noFill/>
          </a:ln>
        </p:spPr>
      </p:sp>
      <p:sp>
        <p:nvSpPr>
          <p:cNvPr id="252" name="Google Shape;252;p31"/>
          <p:cNvSpPr/>
          <p:nvPr>
            <p:ph idx="18" type="pic"/>
          </p:nvPr>
        </p:nvSpPr>
        <p:spPr>
          <a:xfrm>
            <a:off x="2575300" y="3335875"/>
            <a:ext cx="1215000" cy="1215000"/>
          </a:xfrm>
          <a:prstGeom prst="ellipse">
            <a:avLst/>
          </a:prstGeom>
          <a:noFill/>
          <a:ln>
            <a:noFill/>
          </a:ln>
        </p:spPr>
      </p:sp>
      <p:sp>
        <p:nvSpPr>
          <p:cNvPr id="253" name="Google Shape;253;p31"/>
          <p:cNvSpPr/>
          <p:nvPr>
            <p:ph idx="19" type="pic"/>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3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8" name="Shape 258"/>
        <p:cNvGrpSpPr/>
        <p:nvPr/>
      </p:nvGrpSpPr>
      <p:grpSpPr>
        <a:xfrm>
          <a:off x="0" y="0"/>
          <a:ext cx="0" cy="0"/>
          <a:chOff x="0" y="0"/>
          <a:chExt cx="0" cy="0"/>
        </a:xfrm>
      </p:grpSpPr>
      <p:sp>
        <p:nvSpPr>
          <p:cNvPr id="259" name="Google Shape;259;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0" name="Google Shape;260;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61" name="Google Shape;26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 name="Google Shape;26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7" name="Google Shape;26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69" name="Shape 269"/>
        <p:cNvGrpSpPr/>
        <p:nvPr/>
      </p:nvGrpSpPr>
      <p:grpSpPr>
        <a:xfrm>
          <a:off x="0" y="0"/>
          <a:ext cx="0" cy="0"/>
          <a:chOff x="0" y="0"/>
          <a:chExt cx="0" cy="0"/>
        </a:xfrm>
      </p:grpSpPr>
      <p:sp>
        <p:nvSpPr>
          <p:cNvPr id="270" name="Google Shape;27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1" name="Google Shape;271;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9" name="Google Shape;279;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1" name="Shape 281"/>
        <p:cNvGrpSpPr/>
        <p:nvPr/>
      </p:nvGrpSpPr>
      <p:grpSpPr>
        <a:xfrm>
          <a:off x="0" y="0"/>
          <a:ext cx="0" cy="0"/>
          <a:chOff x="0" y="0"/>
          <a:chExt cx="0" cy="0"/>
        </a:xfrm>
      </p:grpSpPr>
      <p:sp>
        <p:nvSpPr>
          <p:cNvPr id="282" name="Google Shape;282;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84"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87" name="Google Shape;287;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88" name="Google Shape;288;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90" name="Shape 290"/>
        <p:cNvGrpSpPr/>
        <p:nvPr/>
      </p:nvGrpSpPr>
      <p:grpSpPr>
        <a:xfrm>
          <a:off x="0" y="0"/>
          <a:ext cx="0" cy="0"/>
          <a:chOff x="0" y="0"/>
          <a:chExt cx="0" cy="0"/>
        </a:xfrm>
      </p:grpSpPr>
      <p:sp>
        <p:nvSpPr>
          <p:cNvPr id="291" name="Google Shape;291;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99" name="Shape 299"/>
        <p:cNvGrpSpPr/>
        <p:nvPr/>
      </p:nvGrpSpPr>
      <p:grpSpPr>
        <a:xfrm>
          <a:off x="0" y="0"/>
          <a:ext cx="0" cy="0"/>
          <a:chOff x="0" y="0"/>
          <a:chExt cx="0" cy="0"/>
        </a:xfrm>
      </p:grpSpPr>
      <p:sp>
        <p:nvSpPr>
          <p:cNvPr id="300" name="Google Shape;300;p4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1" name="Google Shape;30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3" name="Google Shape;303;p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0" name="Google Shape;310;p4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1" name="Google Shape;311;p44"/>
          <p:cNvSpPr/>
          <p:nvPr>
            <p:ph idx="2" type="pic"/>
          </p:nvPr>
        </p:nvSpPr>
        <p:spPr>
          <a:xfrm>
            <a:off x="4992024" y="1152775"/>
            <a:ext cx="3840300" cy="3416400"/>
          </a:xfrm>
          <a:prstGeom prst="rect">
            <a:avLst/>
          </a:prstGeom>
          <a:noFill/>
          <a:ln>
            <a:noFill/>
          </a:ln>
        </p:spPr>
      </p:sp>
      <p:sp>
        <p:nvSpPr>
          <p:cNvPr id="312" name="Google Shape;3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6" name="Google Shape;316;p4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8" name="Google Shape;318;p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9" name="Google Shape;319;p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3" name="Google Shape;323;p4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4" name="Google Shape;324;p4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6" name="Google Shape;326;p4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4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4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2" name="Google Shape;332;p4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3" name="Google Shape;333;p4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4" name="Google Shape;334;p4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4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6" name="Google Shape;336;p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7" name="Google Shape;337;p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8" name="Google Shape;338;p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9" name="Google Shape;339;p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44" name="Shape 344"/>
        <p:cNvGrpSpPr/>
        <p:nvPr/>
      </p:nvGrpSpPr>
      <p:grpSpPr>
        <a:xfrm>
          <a:off x="0" y="0"/>
          <a:ext cx="0" cy="0"/>
          <a:chOff x="0" y="0"/>
          <a:chExt cx="0" cy="0"/>
        </a:xfrm>
      </p:grpSpPr>
      <p:sp>
        <p:nvSpPr>
          <p:cNvPr id="345" name="Google Shape;345;p4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6" name="Google Shape;346;p49"/>
          <p:cNvSpPr/>
          <p:nvPr>
            <p:ph idx="2" type="pic"/>
          </p:nvPr>
        </p:nvSpPr>
        <p:spPr>
          <a:xfrm>
            <a:off x="4804825" y="1133300"/>
            <a:ext cx="4027500" cy="2392800"/>
          </a:xfrm>
          <a:prstGeom prst="rect">
            <a:avLst/>
          </a:prstGeom>
          <a:noFill/>
          <a:ln>
            <a:noFill/>
          </a:ln>
        </p:spPr>
      </p:sp>
      <p:sp>
        <p:nvSpPr>
          <p:cNvPr id="347" name="Google Shape;347;p49"/>
          <p:cNvSpPr/>
          <p:nvPr>
            <p:ph idx="3" type="pic"/>
          </p:nvPr>
        </p:nvSpPr>
        <p:spPr>
          <a:xfrm>
            <a:off x="311725" y="1133300"/>
            <a:ext cx="4027500" cy="2392800"/>
          </a:xfrm>
          <a:prstGeom prst="rect">
            <a:avLst/>
          </a:prstGeom>
          <a:noFill/>
          <a:ln>
            <a:noFill/>
          </a:ln>
        </p:spPr>
      </p:sp>
      <p:sp>
        <p:nvSpPr>
          <p:cNvPr id="348" name="Google Shape;348;p4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51" name="Google Shape;351;p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52" name="Google Shape;352;p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53" name="Shape 353"/>
        <p:cNvGrpSpPr/>
        <p:nvPr/>
      </p:nvGrpSpPr>
      <p:grpSpPr>
        <a:xfrm>
          <a:off x="0" y="0"/>
          <a:ext cx="0" cy="0"/>
          <a:chOff x="0" y="0"/>
          <a:chExt cx="0" cy="0"/>
        </a:xfrm>
      </p:grpSpPr>
      <p:sp>
        <p:nvSpPr>
          <p:cNvPr id="354" name="Google Shape;354;p5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5" name="Google Shape;355;p50"/>
          <p:cNvSpPr/>
          <p:nvPr>
            <p:ph idx="2" type="pic"/>
          </p:nvPr>
        </p:nvSpPr>
        <p:spPr>
          <a:xfrm>
            <a:off x="6205225" y="1128325"/>
            <a:ext cx="2627100" cy="2273100"/>
          </a:xfrm>
          <a:prstGeom prst="rect">
            <a:avLst/>
          </a:prstGeom>
          <a:noFill/>
          <a:ln>
            <a:noFill/>
          </a:ln>
        </p:spPr>
      </p:sp>
      <p:sp>
        <p:nvSpPr>
          <p:cNvPr id="356" name="Google Shape;356;p50"/>
          <p:cNvSpPr/>
          <p:nvPr>
            <p:ph idx="3" type="pic"/>
          </p:nvPr>
        </p:nvSpPr>
        <p:spPr>
          <a:xfrm>
            <a:off x="311725" y="1128325"/>
            <a:ext cx="2627100" cy="2273100"/>
          </a:xfrm>
          <a:prstGeom prst="rect">
            <a:avLst/>
          </a:prstGeom>
          <a:noFill/>
          <a:ln>
            <a:noFill/>
          </a:ln>
        </p:spPr>
      </p:sp>
      <p:sp>
        <p:nvSpPr>
          <p:cNvPr id="357" name="Google Shape;357;p5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50"/>
          <p:cNvSpPr/>
          <p:nvPr>
            <p:ph idx="5" type="pic"/>
          </p:nvPr>
        </p:nvSpPr>
        <p:spPr>
          <a:xfrm>
            <a:off x="3255250" y="1128325"/>
            <a:ext cx="2627100" cy="2273100"/>
          </a:xfrm>
          <a:prstGeom prst="rect">
            <a:avLst/>
          </a:prstGeom>
          <a:noFill/>
          <a:ln>
            <a:noFill/>
          </a:ln>
        </p:spPr>
      </p:sp>
      <p:sp>
        <p:nvSpPr>
          <p:cNvPr id="359" name="Google Shape;359;p5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0" name="Google Shape;36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62" name="Google Shape;362;p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3" name="Google Shape;363;p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4" name="Google Shape;364;p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65" name="Shape 365"/>
        <p:cNvGrpSpPr/>
        <p:nvPr/>
      </p:nvGrpSpPr>
      <p:grpSpPr>
        <a:xfrm>
          <a:off x="0" y="0"/>
          <a:ext cx="0" cy="0"/>
          <a:chOff x="0" y="0"/>
          <a:chExt cx="0" cy="0"/>
        </a:xfrm>
      </p:grpSpPr>
      <p:sp>
        <p:nvSpPr>
          <p:cNvPr id="366" name="Google Shape;366;p51"/>
          <p:cNvSpPr/>
          <p:nvPr>
            <p:ph idx="2" type="pic"/>
          </p:nvPr>
        </p:nvSpPr>
        <p:spPr>
          <a:xfrm>
            <a:off x="311700" y="445025"/>
            <a:ext cx="8520600" cy="4218300"/>
          </a:xfrm>
          <a:prstGeom prst="rect">
            <a:avLst/>
          </a:prstGeom>
          <a:noFill/>
          <a:ln>
            <a:noFill/>
          </a:ln>
        </p:spPr>
      </p:sp>
      <p:sp>
        <p:nvSpPr>
          <p:cNvPr id="367" name="Google Shape;36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68" name="Shape 368"/>
        <p:cNvGrpSpPr/>
        <p:nvPr/>
      </p:nvGrpSpPr>
      <p:grpSpPr>
        <a:xfrm>
          <a:off x="0" y="0"/>
          <a:ext cx="0" cy="0"/>
          <a:chOff x="0" y="0"/>
          <a:chExt cx="0" cy="0"/>
        </a:xfrm>
      </p:grpSpPr>
      <p:sp>
        <p:nvSpPr>
          <p:cNvPr id="369" name="Google Shape;36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2"/>
          <p:cNvSpPr/>
          <p:nvPr>
            <p:ph idx="2" type="pic"/>
          </p:nvPr>
        </p:nvSpPr>
        <p:spPr>
          <a:xfrm>
            <a:off x="3389600" y="118913"/>
            <a:ext cx="1643700" cy="1535100"/>
          </a:xfrm>
          <a:prstGeom prst="rect">
            <a:avLst/>
          </a:prstGeom>
          <a:noFill/>
          <a:ln>
            <a:noFill/>
          </a:ln>
        </p:spPr>
      </p:sp>
      <p:sp>
        <p:nvSpPr>
          <p:cNvPr id="371" name="Google Shape;371;p52"/>
          <p:cNvSpPr/>
          <p:nvPr>
            <p:ph idx="3" type="pic"/>
          </p:nvPr>
        </p:nvSpPr>
        <p:spPr>
          <a:xfrm>
            <a:off x="5195935" y="118913"/>
            <a:ext cx="1643700" cy="1535100"/>
          </a:xfrm>
          <a:prstGeom prst="rect">
            <a:avLst/>
          </a:prstGeom>
          <a:noFill/>
          <a:ln>
            <a:noFill/>
          </a:ln>
        </p:spPr>
      </p:sp>
      <p:sp>
        <p:nvSpPr>
          <p:cNvPr id="372" name="Google Shape;372;p52"/>
          <p:cNvSpPr/>
          <p:nvPr>
            <p:ph idx="4" type="pic"/>
          </p:nvPr>
        </p:nvSpPr>
        <p:spPr>
          <a:xfrm>
            <a:off x="7002270" y="118913"/>
            <a:ext cx="1643700" cy="1535100"/>
          </a:xfrm>
          <a:prstGeom prst="rect">
            <a:avLst/>
          </a:prstGeom>
          <a:noFill/>
          <a:ln>
            <a:noFill/>
          </a:ln>
        </p:spPr>
      </p:sp>
      <p:sp>
        <p:nvSpPr>
          <p:cNvPr id="373" name="Google Shape;373;p52"/>
          <p:cNvSpPr/>
          <p:nvPr>
            <p:ph idx="5" type="pic"/>
          </p:nvPr>
        </p:nvSpPr>
        <p:spPr>
          <a:xfrm>
            <a:off x="3389588" y="1804212"/>
            <a:ext cx="1643700" cy="1535100"/>
          </a:xfrm>
          <a:prstGeom prst="rect">
            <a:avLst/>
          </a:prstGeom>
          <a:noFill/>
          <a:ln>
            <a:noFill/>
          </a:ln>
        </p:spPr>
      </p:sp>
      <p:sp>
        <p:nvSpPr>
          <p:cNvPr id="374" name="Google Shape;374;p52"/>
          <p:cNvSpPr/>
          <p:nvPr>
            <p:ph idx="6" type="pic"/>
          </p:nvPr>
        </p:nvSpPr>
        <p:spPr>
          <a:xfrm>
            <a:off x="5195922" y="1804212"/>
            <a:ext cx="1643700" cy="1535100"/>
          </a:xfrm>
          <a:prstGeom prst="rect">
            <a:avLst/>
          </a:prstGeom>
          <a:noFill/>
          <a:ln>
            <a:noFill/>
          </a:ln>
        </p:spPr>
      </p:sp>
      <p:sp>
        <p:nvSpPr>
          <p:cNvPr id="375" name="Google Shape;375;p52"/>
          <p:cNvSpPr/>
          <p:nvPr>
            <p:ph idx="7" type="pic"/>
          </p:nvPr>
        </p:nvSpPr>
        <p:spPr>
          <a:xfrm>
            <a:off x="7002257" y="1804212"/>
            <a:ext cx="1643700" cy="1535100"/>
          </a:xfrm>
          <a:prstGeom prst="rect">
            <a:avLst/>
          </a:prstGeom>
          <a:noFill/>
          <a:ln>
            <a:noFill/>
          </a:ln>
        </p:spPr>
      </p:sp>
      <p:sp>
        <p:nvSpPr>
          <p:cNvPr id="376" name="Google Shape;376;p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77" name="Google Shape;377;p52"/>
          <p:cNvSpPr/>
          <p:nvPr>
            <p:ph idx="8" type="pic"/>
          </p:nvPr>
        </p:nvSpPr>
        <p:spPr>
          <a:xfrm>
            <a:off x="3389588" y="3489487"/>
            <a:ext cx="1643700" cy="1535100"/>
          </a:xfrm>
          <a:prstGeom prst="rect">
            <a:avLst/>
          </a:prstGeom>
          <a:noFill/>
          <a:ln>
            <a:noFill/>
          </a:ln>
        </p:spPr>
      </p:sp>
      <p:sp>
        <p:nvSpPr>
          <p:cNvPr id="378" name="Google Shape;378;p52"/>
          <p:cNvSpPr/>
          <p:nvPr>
            <p:ph idx="9" type="pic"/>
          </p:nvPr>
        </p:nvSpPr>
        <p:spPr>
          <a:xfrm>
            <a:off x="5195922" y="3489487"/>
            <a:ext cx="1643700" cy="1535100"/>
          </a:xfrm>
          <a:prstGeom prst="rect">
            <a:avLst/>
          </a:prstGeom>
          <a:noFill/>
          <a:ln>
            <a:noFill/>
          </a:ln>
        </p:spPr>
      </p:sp>
      <p:sp>
        <p:nvSpPr>
          <p:cNvPr id="379" name="Google Shape;379;p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53" name="Google Shape;53;p13"/>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Personal Data Privacy Act</a:t>
            </a:r>
            <a:endParaRPr sz="4600"/>
          </a:p>
        </p:txBody>
      </p:sp>
      <p:sp>
        <p:nvSpPr>
          <p:cNvPr id="385" name="Google Shape;385;p53"/>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Evan, Faldo, Zeyuan, Wade, Yew Zhi, Ian</a:t>
            </a:r>
            <a:endParaRPr/>
          </a:p>
        </p:txBody>
      </p:sp>
      <p:pic>
        <p:nvPicPr>
          <p:cNvPr descr="Abstract image of blue ribbons on a black background." id="386" name="Google Shape;386;p53"/>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87" name="Google Shape;387;p53"/>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GROUP 3</a:t>
            </a:r>
            <a:endParaRPr>
              <a:solidFill>
                <a:schemeClr val="lt1"/>
              </a:solidFill>
              <a:latin typeface="Inter ExtraBold"/>
              <a:ea typeface="Inter ExtraBold"/>
              <a:cs typeface="Inter ExtraBold"/>
              <a:sym typeface="Inter ExtraBold"/>
            </a:endParaRPr>
          </a:p>
        </p:txBody>
      </p:sp>
      <p:sp>
        <p:nvSpPr>
          <p:cNvPr id="388" name="Google Shape;388;p53"/>
          <p:cNvSpPr/>
          <p:nvPr/>
        </p:nvSpPr>
        <p:spPr>
          <a:xfrm>
            <a:off x="6252825" y="2366700"/>
            <a:ext cx="1479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Inter ExtraBold"/>
                <a:ea typeface="Inter ExtraBold"/>
                <a:cs typeface="Inter ExtraBold"/>
                <a:sym typeface="Inter ExtraBold"/>
              </a:rPr>
              <a:t>LOGO HERE</a:t>
            </a:r>
            <a:endParaRPr>
              <a:solidFill>
                <a:schemeClr val="accent1"/>
              </a:solidFill>
              <a:latin typeface="Inter ExtraBold"/>
              <a:ea typeface="Inter ExtraBold"/>
              <a:cs typeface="Inter ExtraBold"/>
              <a:sym typeface="Inter ExtraBold"/>
            </a:endParaRPr>
          </a:p>
        </p:txBody>
      </p:sp>
      <p:pic>
        <p:nvPicPr>
          <p:cNvPr id="389" name="Google Shape;389;p53"/>
          <p:cNvPicPr preferRelativeResize="0"/>
          <p:nvPr/>
        </p:nvPicPr>
        <p:blipFill>
          <a:blip r:embed="rId4">
            <a:alphaModFix/>
          </a:blip>
          <a:stretch>
            <a:fillRect/>
          </a:stretch>
        </p:blipFill>
        <p:spPr>
          <a:xfrm>
            <a:off x="5999713" y="1705488"/>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890" u="sng">
                <a:solidFill>
                  <a:srgbClr val="12161B"/>
                </a:solidFill>
              </a:rPr>
              <a:t>8. Transfer Limitation Obligation</a:t>
            </a:r>
            <a:endParaRPr sz="18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47" name="Google Shape;44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2000">
                <a:solidFill>
                  <a:srgbClr val="12161B"/>
                </a:solidFill>
              </a:rPr>
              <a:t>Transfer personal data to another country only according to the requirements prescribed under the regulations, to ensure that the standard of protection is comparable to the protection under the PDPA, unless exempted by the PDPC.</a:t>
            </a:r>
            <a:endParaRPr sz="28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890" u="sng">
                <a:solidFill>
                  <a:srgbClr val="12161B"/>
                </a:solidFill>
              </a:rPr>
              <a:t>9. Access and Correction Obligation</a:t>
            </a:r>
            <a:endParaRPr sz="18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53" name="Google Shape;45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100"/>
              </a:spcBef>
              <a:spcAft>
                <a:spcPts val="0"/>
              </a:spcAft>
              <a:buClr>
                <a:schemeClr val="dk1"/>
              </a:buClr>
              <a:buSzPts val="1100"/>
              <a:buFont typeface="Arial"/>
              <a:buNone/>
            </a:pPr>
            <a:r>
              <a:rPr lang="en">
                <a:solidFill>
                  <a:srgbClr val="12161B"/>
                </a:solidFill>
              </a:rPr>
              <a:t>Upon request, organisations have to provide individuals with access to their personal data as well as information about how the data was used or disclosed within a year before the request.</a:t>
            </a:r>
            <a:endParaRPr>
              <a:solidFill>
                <a:srgbClr val="12161B"/>
              </a:solidFill>
            </a:endParaRPr>
          </a:p>
          <a:p>
            <a:pPr indent="0" lvl="0" marL="0" rtl="0" algn="l">
              <a:spcBef>
                <a:spcPts val="1100"/>
              </a:spcBef>
              <a:spcAft>
                <a:spcPts val="0"/>
              </a:spcAft>
              <a:buClr>
                <a:schemeClr val="dk1"/>
              </a:buClr>
              <a:buSzPts val="1100"/>
              <a:buFont typeface="Arial"/>
              <a:buNone/>
            </a:pPr>
            <a:r>
              <a:rPr lang="en">
                <a:solidFill>
                  <a:srgbClr val="12161B"/>
                </a:solidFill>
              </a:rPr>
              <a:t>Organisations are also required to correct any error or omission in an individual’s personal data as soon as practicable and send the corrected data to other organisations to which the personal data was disclosed (or to selected organisations that the individual has consented to), within a year before the correction is made. </a:t>
            </a:r>
            <a:endParaRPr sz="26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690" u="sng">
                <a:solidFill>
                  <a:srgbClr val="12161B"/>
                </a:solidFill>
              </a:rPr>
              <a:t>10. Data Breach Notification Obligation</a:t>
            </a:r>
            <a:endParaRPr sz="16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59" name="Google Shape;45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900">
                <a:solidFill>
                  <a:srgbClr val="12161B"/>
                </a:solidFill>
              </a:rPr>
              <a:t>In the event of a data breach, organisations must take steps to assess if it is notifiable. If the data breach likely results in significant harm to individuals, and/or are of significant scale, organisations are required to notify the PDPC and the affected individuals as soon as practicable.</a:t>
            </a:r>
            <a:endParaRPr sz="27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pic>
        <p:nvPicPr>
          <p:cNvPr id="460" name="Google Shape;460;p64"/>
          <p:cNvPicPr preferRelativeResize="0"/>
          <p:nvPr/>
        </p:nvPicPr>
        <p:blipFill>
          <a:blip r:embed="rId3">
            <a:alphaModFix/>
          </a:blip>
          <a:stretch>
            <a:fillRect/>
          </a:stretch>
        </p:blipFill>
        <p:spPr>
          <a:xfrm>
            <a:off x="5640775" y="2989375"/>
            <a:ext cx="1931600" cy="187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690" u="sng">
                <a:solidFill>
                  <a:srgbClr val="12161B"/>
                </a:solidFill>
              </a:rPr>
              <a:t>11. Data Portability Obligation</a:t>
            </a:r>
            <a:endParaRPr sz="16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66" name="Google Shape;46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900">
                <a:solidFill>
                  <a:srgbClr val="12161B"/>
                </a:solidFill>
              </a:rPr>
              <a:t>At the request of the individual, organisations are required to transmit the individual’s data that is in the organisation’s possession or under its control, to another organisation in a commonly used machine-readable format.</a:t>
            </a:r>
            <a:endParaRPr sz="27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pic>
        <p:nvPicPr>
          <p:cNvPr id="467" name="Google Shape;467;p65"/>
          <p:cNvPicPr preferRelativeResize="0"/>
          <p:nvPr/>
        </p:nvPicPr>
        <p:blipFill>
          <a:blip r:embed="rId3">
            <a:alphaModFix/>
          </a:blip>
          <a:stretch>
            <a:fillRect/>
          </a:stretch>
        </p:blipFill>
        <p:spPr>
          <a:xfrm>
            <a:off x="4791088" y="2571750"/>
            <a:ext cx="2466975" cy="18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b="1" lang="en" sz="1645" u="sng">
                <a:solidFill>
                  <a:srgbClr val="12161B"/>
                </a:solidFill>
                <a:highlight>
                  <a:srgbClr val="FFFFFF"/>
                </a:highlight>
                <a:latin typeface="Inter"/>
                <a:ea typeface="Inter"/>
                <a:cs typeface="Inter"/>
                <a:sym typeface="Inter"/>
              </a:rPr>
              <a:t>Case Study 2a: PDPA</a:t>
            </a:r>
            <a:endParaRPr b="1" sz="1645" u="sng">
              <a:solidFill>
                <a:srgbClr val="12161B"/>
              </a:solidFill>
              <a:highlight>
                <a:srgbClr val="FFFFFF"/>
              </a:highlight>
              <a:latin typeface="Inter"/>
              <a:ea typeface="Inter"/>
              <a:cs typeface="Inter"/>
              <a:sym typeface="Inter"/>
            </a:endParaRPr>
          </a:p>
          <a:p>
            <a:pPr indent="0" lvl="0" marL="0" rtl="0" algn="l">
              <a:spcBef>
                <a:spcPts val="1100"/>
              </a:spcBef>
              <a:spcAft>
                <a:spcPts val="0"/>
              </a:spcAft>
              <a:buSzPts val="990"/>
              <a:buNone/>
            </a:pPr>
            <a:r>
              <a:t/>
            </a:r>
            <a:endParaRPr b="1" sz="945" u="sng">
              <a:solidFill>
                <a:srgbClr val="12161B"/>
              </a:solidFill>
              <a:highlight>
                <a:srgbClr val="FFFFFF"/>
              </a:highlight>
              <a:latin typeface="Inter"/>
              <a:ea typeface="Inter"/>
              <a:cs typeface="Inter"/>
              <a:sym typeface="Inter"/>
            </a:endParaRPr>
          </a:p>
        </p:txBody>
      </p:sp>
      <p:sp>
        <p:nvSpPr>
          <p:cNvPr id="473" name="Google Shape;47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450">
                <a:solidFill>
                  <a:srgbClr val="12161B"/>
                </a:solidFill>
                <a:highlight>
                  <a:srgbClr val="FFFFFF"/>
                </a:highlight>
                <a:latin typeface="Inter"/>
                <a:ea typeface="Inter"/>
                <a:cs typeface="Inter"/>
                <a:sym typeface="Inter"/>
              </a:rPr>
              <a:t>A pre-school organized a school trip for interested pre-school students and their parents. To verify that only authorized parents turned up for the school trip, the pre-school teacher collected the parent’s personal data (like identity card numbers).</a:t>
            </a:r>
            <a:endParaRPr sz="1450">
              <a:solidFill>
                <a:srgbClr val="12161B"/>
              </a:solidFill>
              <a:highlight>
                <a:srgbClr val="FFFFFF"/>
              </a:highlight>
              <a:latin typeface="Inter"/>
              <a:ea typeface="Inter"/>
              <a:cs typeface="Inter"/>
              <a:sym typeface="Inter"/>
            </a:endParaRPr>
          </a:p>
          <a:p>
            <a:pPr indent="0" lvl="0" marL="0" rtl="0" algn="l">
              <a:spcBef>
                <a:spcPts val="1100"/>
              </a:spcBef>
              <a:spcAft>
                <a:spcPts val="0"/>
              </a:spcAft>
              <a:buNone/>
            </a:pPr>
            <a:r>
              <a:t/>
            </a:r>
            <a:endParaRPr sz="1450">
              <a:solidFill>
                <a:srgbClr val="12161B"/>
              </a:solidFill>
              <a:highlight>
                <a:srgbClr val="FFFFFF"/>
              </a:highlight>
              <a:latin typeface="Inter"/>
              <a:ea typeface="Inter"/>
              <a:cs typeface="Inter"/>
              <a:sym typeface="Inter"/>
            </a:endParaRPr>
          </a:p>
          <a:p>
            <a:pPr indent="0" lvl="0" marL="0" rtl="0" algn="l">
              <a:spcBef>
                <a:spcPts val="1100"/>
              </a:spcBef>
              <a:spcAft>
                <a:spcPts val="0"/>
              </a:spcAft>
              <a:buClr>
                <a:schemeClr val="dk1"/>
              </a:buClr>
              <a:buSzPts val="1100"/>
              <a:buFont typeface="Arial"/>
              <a:buNone/>
            </a:pPr>
            <a:r>
              <a:t/>
            </a:r>
            <a:endParaRPr sz="1050">
              <a:solidFill>
                <a:srgbClr val="12161B"/>
              </a:solidFill>
              <a:highlight>
                <a:srgbClr val="FFFFFF"/>
              </a:highlight>
              <a:latin typeface="Inter"/>
              <a:ea typeface="Inter"/>
              <a:cs typeface="Inter"/>
              <a:sym typeface="Inter"/>
            </a:endParaRPr>
          </a:p>
          <a:p>
            <a:pPr indent="0" lvl="0" marL="0" rtl="0" algn="l">
              <a:spcBef>
                <a:spcPts val="1100"/>
              </a:spcBef>
              <a:spcAft>
                <a:spcPts val="1200"/>
              </a:spcAft>
              <a:buNone/>
            </a:pPr>
            <a:r>
              <a:t/>
            </a:r>
            <a:endParaRPr/>
          </a:p>
        </p:txBody>
      </p:sp>
      <p:pic>
        <p:nvPicPr>
          <p:cNvPr id="474" name="Google Shape;474;p66"/>
          <p:cNvPicPr preferRelativeResize="0"/>
          <p:nvPr/>
        </p:nvPicPr>
        <p:blipFill>
          <a:blip r:embed="rId3">
            <a:alphaModFix/>
          </a:blip>
          <a:stretch>
            <a:fillRect/>
          </a:stretch>
        </p:blipFill>
        <p:spPr>
          <a:xfrm>
            <a:off x="3040750" y="2819300"/>
            <a:ext cx="2624374" cy="174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However…</a:t>
            </a:r>
            <a:endParaRPr/>
          </a:p>
        </p:txBody>
      </p:sp>
      <p:sp>
        <p:nvSpPr>
          <p:cNvPr id="480" name="Google Shape;480;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1100"/>
              </a:spcAft>
              <a:buClr>
                <a:schemeClr val="dk1"/>
              </a:buClr>
              <a:buSzPts val="1100"/>
              <a:buFont typeface="Arial"/>
              <a:buNone/>
            </a:pPr>
            <a:r>
              <a:rPr lang="en" sz="1850">
                <a:solidFill>
                  <a:srgbClr val="12161B"/>
                </a:solidFill>
                <a:highlight>
                  <a:srgbClr val="FFFFFF"/>
                </a:highlight>
                <a:latin typeface="Inter"/>
                <a:ea typeface="Inter"/>
                <a:cs typeface="Inter"/>
                <a:sym typeface="Inter"/>
              </a:rPr>
              <a:t>A few days before the school trip, the teacher sent a photograph of the consolidated name list to the parent’s WhatsApp chat group to remind those who signed up about the school trip. The photograph contained a table which included the names of the students, with the contact number and identity card numbers of the parents attending. </a:t>
            </a:r>
            <a:endParaRPr sz="2200"/>
          </a:p>
        </p:txBody>
      </p:sp>
      <p:pic>
        <p:nvPicPr>
          <p:cNvPr id="481" name="Google Shape;481;p67"/>
          <p:cNvPicPr preferRelativeResize="0"/>
          <p:nvPr/>
        </p:nvPicPr>
        <p:blipFill>
          <a:blip r:embed="rId3">
            <a:alphaModFix/>
          </a:blip>
          <a:stretch>
            <a:fillRect/>
          </a:stretch>
        </p:blipFill>
        <p:spPr>
          <a:xfrm>
            <a:off x="5127175" y="2971850"/>
            <a:ext cx="3048000" cy="19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100"/>
              </a:spcBef>
              <a:spcAft>
                <a:spcPts val="1100"/>
              </a:spcAft>
              <a:buClr>
                <a:schemeClr val="dk1"/>
              </a:buClr>
              <a:buSzPts val="1100"/>
              <a:buFont typeface="Arial"/>
              <a:buNone/>
            </a:pPr>
            <a:r>
              <a:rPr lang="en" sz="1500">
                <a:solidFill>
                  <a:srgbClr val="12161B"/>
                </a:solidFill>
              </a:rPr>
              <a:t>(a) 	</a:t>
            </a:r>
            <a:r>
              <a:rPr lang="en" sz="1500" u="sng">
                <a:solidFill>
                  <a:srgbClr val="12161B"/>
                </a:solidFill>
              </a:rPr>
              <a:t>Was the Personal Data Protection Act (PDPA) breached? If yes, in what ways? If not, why?</a:t>
            </a:r>
            <a:endParaRPr sz="3200"/>
          </a:p>
        </p:txBody>
      </p:sp>
      <p:sp>
        <p:nvSpPr>
          <p:cNvPr id="487" name="Google Shape;48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500">
                <a:solidFill>
                  <a:srgbClr val="12161B"/>
                </a:solidFill>
              </a:rPr>
              <a:t>Yes. The PDPA was likely breached in the following ways:</a:t>
            </a:r>
            <a:endParaRPr sz="1500">
              <a:solidFill>
                <a:srgbClr val="12161B"/>
              </a:solidFill>
            </a:endParaRPr>
          </a:p>
          <a:p>
            <a:pPr indent="-323850" lvl="0" marL="457200" rtl="0" algn="l">
              <a:spcBef>
                <a:spcPts val="1200"/>
              </a:spcBef>
              <a:spcAft>
                <a:spcPts val="0"/>
              </a:spcAft>
              <a:buClr>
                <a:srgbClr val="12161B"/>
              </a:buClr>
              <a:buSzPts val="1500"/>
              <a:buChar char="●"/>
            </a:pPr>
            <a:r>
              <a:rPr lang="en" sz="1500">
                <a:solidFill>
                  <a:srgbClr val="12161B"/>
                </a:solidFill>
              </a:rPr>
              <a:t>Unauthorized Disclosure: Sharing a photograph that included sensitive data (identity card numbers, contact numbers) over WhatsApp may have exposed the information to individuals beyond those who provided consent.</a:t>
            </a:r>
            <a:endParaRPr sz="1500">
              <a:solidFill>
                <a:srgbClr val="12161B"/>
              </a:solidFill>
            </a:endParaRPr>
          </a:p>
          <a:p>
            <a:pPr indent="-323850" lvl="0" marL="457200" rtl="0" algn="l">
              <a:spcBef>
                <a:spcPts val="0"/>
              </a:spcBef>
              <a:spcAft>
                <a:spcPts val="0"/>
              </a:spcAft>
              <a:buClr>
                <a:srgbClr val="12161B"/>
              </a:buClr>
              <a:buSzPts val="1500"/>
              <a:buChar char="●"/>
            </a:pPr>
            <a:r>
              <a:rPr lang="en" sz="1500">
                <a:solidFill>
                  <a:srgbClr val="12161B"/>
                </a:solidFill>
              </a:rPr>
              <a:t>Lack of Adequate Safeguards: The method used (a photograph sent in a group chat) did not ensure that the personal data was transmitted securely and only accessible to intended recipients.</a:t>
            </a:r>
            <a:endParaRPr sz="1500">
              <a:solidFill>
                <a:srgbClr val="12161B"/>
              </a:solidFill>
            </a:endParaRPr>
          </a:p>
          <a:p>
            <a:pPr indent="-323850" lvl="0" marL="457200" rtl="0" algn="l">
              <a:spcBef>
                <a:spcPts val="0"/>
              </a:spcBef>
              <a:spcAft>
                <a:spcPts val="0"/>
              </a:spcAft>
              <a:buClr>
                <a:srgbClr val="12161B"/>
              </a:buClr>
              <a:buSzPts val="1500"/>
              <a:buChar char="●"/>
            </a:pPr>
            <a:r>
              <a:rPr lang="en" sz="1500">
                <a:solidFill>
                  <a:srgbClr val="12161B"/>
                </a:solidFill>
              </a:rPr>
              <a:t>Excessive Data Sharing: The image included more information than necessary (e.g., identity card numbers), which violates the principle of data minimisation.</a:t>
            </a:r>
            <a:endParaRPr sz="1500">
              <a:solidFill>
                <a:srgbClr val="12161B"/>
              </a:solidFill>
            </a:endParaRPr>
          </a:p>
          <a:p>
            <a:pPr indent="0" lvl="0" marL="0" rtl="0" algn="l">
              <a:spcBef>
                <a:spcPts val="1200"/>
              </a:spcBef>
              <a:spcAft>
                <a:spcPts val="1200"/>
              </a:spcAft>
              <a:buNone/>
            </a:pPr>
            <a:r>
              <a:t/>
            </a:r>
            <a:endParaRPr/>
          </a:p>
        </p:txBody>
      </p:sp>
      <p:pic>
        <p:nvPicPr>
          <p:cNvPr id="488" name="Google Shape;488;p68"/>
          <p:cNvPicPr preferRelativeResize="0"/>
          <p:nvPr/>
        </p:nvPicPr>
        <p:blipFill>
          <a:blip r:embed="rId3">
            <a:alphaModFix/>
          </a:blip>
          <a:stretch>
            <a:fillRect/>
          </a:stretch>
        </p:blipFill>
        <p:spPr>
          <a:xfrm>
            <a:off x="7688650" y="3719525"/>
            <a:ext cx="828650" cy="779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ph type="title"/>
          </p:nvPr>
        </p:nvSpPr>
        <p:spPr>
          <a:xfrm>
            <a:off x="245600" y="4340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690">
                <a:solidFill>
                  <a:srgbClr val="12161B"/>
                </a:solidFill>
              </a:rPr>
              <a:t>(b) 	</a:t>
            </a:r>
            <a:r>
              <a:rPr lang="en" sz="1690" u="sng">
                <a:solidFill>
                  <a:srgbClr val="12161B"/>
                </a:solidFill>
              </a:rPr>
              <a:t>Give examples of the personal data obtained by the teacher.</a:t>
            </a:r>
            <a:endParaRPr sz="1690" u="sng">
              <a:solidFill>
                <a:srgbClr val="12161B"/>
              </a:solidFill>
            </a:endParaRPr>
          </a:p>
          <a:p>
            <a:pPr indent="0" lvl="0" marL="0" rtl="0" algn="l">
              <a:lnSpc>
                <a:spcPct val="115000"/>
              </a:lnSpc>
              <a:spcBef>
                <a:spcPts val="1100"/>
              </a:spcBef>
              <a:spcAft>
                <a:spcPts val="1100"/>
              </a:spcAft>
              <a:buClr>
                <a:schemeClr val="dk1"/>
              </a:buClr>
              <a:buSzPts val="990"/>
              <a:buFont typeface="Arial"/>
              <a:buNone/>
            </a:pPr>
            <a:r>
              <a:t/>
            </a:r>
            <a:endParaRPr sz="2520"/>
          </a:p>
        </p:txBody>
      </p:sp>
      <p:sp>
        <p:nvSpPr>
          <p:cNvPr id="494" name="Google Shape;49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5400">
                <a:solidFill>
                  <a:srgbClr val="12161B"/>
                </a:solidFill>
              </a:rPr>
              <a:t>Parents’ names, contact numbers, and identity card numbers.</a:t>
            </a:r>
            <a:endParaRPr sz="7100">
              <a:solidFill>
                <a:schemeClr val="dk1"/>
              </a:solidFill>
            </a:endParaRPr>
          </a:p>
          <a:p>
            <a:pPr indent="0" lvl="0" marL="0" rtl="0" algn="l">
              <a:spcBef>
                <a:spcPts val="11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 d)</a:t>
            </a:r>
            <a:endParaRPr/>
          </a:p>
        </p:txBody>
      </p:sp>
      <p:sp>
        <p:nvSpPr>
          <p:cNvPr id="500" name="Google Shape;50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100"/>
              </a:spcBef>
              <a:spcAft>
                <a:spcPts val="0"/>
              </a:spcAft>
              <a:buClr>
                <a:schemeClr val="dk1"/>
              </a:buClr>
              <a:buSzPts val="1100"/>
              <a:buFont typeface="Arial"/>
              <a:buNone/>
            </a:pPr>
            <a:r>
              <a:rPr lang="en" sz="1100">
                <a:solidFill>
                  <a:srgbClr val="12161B"/>
                </a:solidFill>
              </a:rPr>
              <a:t>(c) 	</a:t>
            </a:r>
            <a:r>
              <a:rPr lang="en" sz="1100" u="sng">
                <a:solidFill>
                  <a:srgbClr val="12161B"/>
                </a:solidFill>
              </a:rPr>
              <a:t>What precautions can the teacher take to prevent a similar incident from happening? </a:t>
            </a:r>
            <a:endParaRPr sz="1100" u="sng">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Ensure that parents agree to how their data will be used and shared. </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Only share the minimum necessary information (e.g., list of names without sensitive identifiers) and avoid sending data in formats that can be easily forwarded or misused. </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Use encrypted and secure methods for data transmission instead of informal channels like WhatsApp. </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Where possible, remove or mask sensitive information before sharing data for reminders or notifications.</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Ensure that all staff handling personal data are trained in PDPA compliance and understand the importance of data minimisation and secure handling.</a:t>
            </a:r>
            <a:endParaRPr sz="1100">
              <a:solidFill>
                <a:srgbClr val="12161B"/>
              </a:solidFill>
            </a:endParaRPr>
          </a:p>
          <a:p>
            <a:pPr indent="0" lvl="0" marL="0" rtl="0" algn="l">
              <a:spcBef>
                <a:spcPts val="1100"/>
              </a:spcBef>
              <a:spcAft>
                <a:spcPts val="0"/>
              </a:spcAft>
              <a:buClr>
                <a:schemeClr val="dk1"/>
              </a:buClr>
              <a:buSzPts val="1100"/>
              <a:buFont typeface="Arial"/>
              <a:buNone/>
            </a:pPr>
            <a:r>
              <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1100">
                <a:solidFill>
                  <a:srgbClr val="12161B"/>
                </a:solidFill>
              </a:rPr>
              <a:t>(d) 	</a:t>
            </a:r>
            <a:r>
              <a:rPr lang="en" sz="1100" u="sng">
                <a:solidFill>
                  <a:srgbClr val="12161B"/>
                </a:solidFill>
              </a:rPr>
              <a:t>What should the teacher do with the personal data obtained after the school trip?</a:t>
            </a:r>
            <a:r>
              <a:rPr b="1" lang="en" sz="1100" u="sng">
                <a:solidFill>
                  <a:srgbClr val="12161B"/>
                </a:solidFill>
              </a:rPr>
              <a:t> </a:t>
            </a:r>
            <a:endParaRPr b="1" sz="1100" u="sng">
              <a:solidFill>
                <a:srgbClr val="12161B"/>
              </a:solidFill>
            </a:endParaRPr>
          </a:p>
          <a:p>
            <a:pPr indent="0" lvl="0" marL="0" rtl="0" algn="l">
              <a:spcBef>
                <a:spcPts val="1100"/>
              </a:spcBef>
              <a:spcAft>
                <a:spcPts val="1100"/>
              </a:spcAft>
              <a:buClr>
                <a:schemeClr val="dk1"/>
              </a:buClr>
              <a:buSzPts val="1100"/>
              <a:buFont typeface="Arial"/>
              <a:buNone/>
            </a:pPr>
            <a:r>
              <a:rPr lang="en" sz="1100">
                <a:solidFill>
                  <a:srgbClr val="12161B"/>
                </a:solidFill>
              </a:rPr>
              <a:t>The teacher should securely delete or destroy the personal data, ensuring that it is no longer accessible and follow the organisation’s data retention policy by retaining data only for the legally or operationally required period and then disposing of it securely.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b="1" lang="en" sz="1690" u="sng">
                <a:solidFill>
                  <a:srgbClr val="12161B"/>
                </a:solidFill>
              </a:rPr>
              <a:t>Case Study 2b: Internet Identity</a:t>
            </a:r>
            <a:endParaRPr b="1" sz="1690" u="sng">
              <a:solidFill>
                <a:srgbClr val="12161B"/>
              </a:solidFill>
            </a:endParaRPr>
          </a:p>
          <a:p>
            <a:pPr indent="0" lvl="0" marL="0" rtl="0" algn="l">
              <a:spcBef>
                <a:spcPts val="1100"/>
              </a:spcBef>
              <a:spcAft>
                <a:spcPts val="0"/>
              </a:spcAft>
              <a:buSzPts val="990"/>
              <a:buNone/>
            </a:pPr>
            <a:r>
              <a:t/>
            </a:r>
            <a:endParaRPr sz="2520"/>
          </a:p>
        </p:txBody>
      </p:sp>
      <p:sp>
        <p:nvSpPr>
          <p:cNvPr id="506" name="Google Shape;506;p71"/>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457200" rtl="0" algn="ctr">
              <a:spcBef>
                <a:spcPts val="1100"/>
              </a:spcBef>
              <a:spcAft>
                <a:spcPts val="0"/>
              </a:spcAft>
              <a:buClr>
                <a:schemeClr val="dk1"/>
              </a:buClr>
              <a:buSzPts val="1100"/>
              <a:buFont typeface="Arial"/>
              <a:buNone/>
            </a:pPr>
            <a:r>
              <a:rPr lang="en" sz="3400">
                <a:solidFill>
                  <a:srgbClr val="12161B"/>
                </a:solidFill>
              </a:rPr>
              <a:t>When you are surfing and browsing the web, how is your identity revealed to the web site/applications ?</a:t>
            </a:r>
            <a:endParaRPr sz="3400">
              <a:solidFill>
                <a:srgbClr val="12161B"/>
              </a:solidFill>
            </a:endParaRPr>
          </a:p>
          <a:p>
            <a:pPr indent="0" lvl="0" marL="0" rtl="0" algn="l">
              <a:spcBef>
                <a:spcPts val="11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95" name="Google Shape;395;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96" name="Google Shape;396;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2" name="Google Shape;51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500">
                <a:solidFill>
                  <a:srgbClr val="12161B"/>
                </a:solidFill>
              </a:rPr>
              <a:t>When you surf the web, our identity may be revealed through various methods, including:</a:t>
            </a:r>
            <a:endParaRPr sz="1500">
              <a:solidFill>
                <a:srgbClr val="12161B"/>
              </a:solidFill>
            </a:endParaRPr>
          </a:p>
          <a:p>
            <a:pPr indent="-323850" lvl="0" marL="457200" rtl="0" algn="l">
              <a:spcBef>
                <a:spcPts val="1200"/>
              </a:spcBef>
              <a:spcAft>
                <a:spcPts val="0"/>
              </a:spcAft>
              <a:buClr>
                <a:srgbClr val="12161B"/>
              </a:buClr>
              <a:buSzPts val="1500"/>
              <a:buChar char="●"/>
            </a:pPr>
            <a:r>
              <a:rPr b="1" lang="en" sz="1500">
                <a:solidFill>
                  <a:srgbClr val="12161B"/>
                </a:solidFill>
              </a:rPr>
              <a:t>IP Address:</a:t>
            </a:r>
            <a:r>
              <a:rPr lang="en" sz="1500">
                <a:solidFill>
                  <a:srgbClr val="12161B"/>
                </a:solidFill>
              </a:rPr>
              <a:t> This numerical label identifies your device on the internet and can reveal your general location.</a:t>
            </a:r>
            <a:endParaRPr sz="1500">
              <a:solidFill>
                <a:srgbClr val="12161B"/>
              </a:solidFill>
            </a:endParaRPr>
          </a:p>
          <a:p>
            <a:pPr indent="-323850" lvl="0" marL="457200" rtl="0" algn="l">
              <a:spcBef>
                <a:spcPts val="0"/>
              </a:spcBef>
              <a:spcAft>
                <a:spcPts val="0"/>
              </a:spcAft>
              <a:buClr>
                <a:srgbClr val="12161B"/>
              </a:buClr>
              <a:buSzPts val="1500"/>
              <a:buChar char="●"/>
            </a:pPr>
            <a:r>
              <a:rPr b="1" lang="en" sz="1500">
                <a:solidFill>
                  <a:srgbClr val="12161B"/>
                </a:solidFill>
              </a:rPr>
              <a:t>Cookies and Tracking Pixels:</a:t>
            </a:r>
            <a:r>
              <a:rPr lang="en" sz="1500">
                <a:solidFill>
                  <a:srgbClr val="12161B"/>
                </a:solidFill>
              </a:rPr>
              <a:t> Small pieces of data stored on your device that track your online activities and preferences.</a:t>
            </a:r>
            <a:endParaRPr sz="1500">
              <a:solidFill>
                <a:srgbClr val="12161B"/>
              </a:solidFill>
            </a:endParaRPr>
          </a:p>
          <a:p>
            <a:pPr indent="-323850" lvl="0" marL="457200" rtl="0" algn="l">
              <a:spcBef>
                <a:spcPts val="0"/>
              </a:spcBef>
              <a:spcAft>
                <a:spcPts val="0"/>
              </a:spcAft>
              <a:buClr>
                <a:srgbClr val="12161B"/>
              </a:buClr>
              <a:buSzPts val="1500"/>
              <a:buChar char="●"/>
            </a:pPr>
            <a:r>
              <a:rPr b="1" lang="en" sz="1500">
                <a:solidFill>
                  <a:srgbClr val="12161B"/>
                </a:solidFill>
              </a:rPr>
              <a:t>Browser Fingerprinting:</a:t>
            </a:r>
            <a:r>
              <a:rPr lang="en" sz="1500">
                <a:solidFill>
                  <a:srgbClr val="12161B"/>
                </a:solidFill>
              </a:rPr>
              <a:t> Techniques that gather information about your browser settings, plugins, and device details to create a unique profile.</a:t>
            </a:r>
            <a:endParaRPr sz="1500">
              <a:solidFill>
                <a:srgbClr val="12161B"/>
              </a:solidFill>
            </a:endParaRPr>
          </a:p>
          <a:p>
            <a:pPr indent="-323850" lvl="0" marL="457200" rtl="0" algn="l">
              <a:spcBef>
                <a:spcPts val="0"/>
              </a:spcBef>
              <a:spcAft>
                <a:spcPts val="0"/>
              </a:spcAft>
              <a:buClr>
                <a:srgbClr val="12161B"/>
              </a:buClr>
              <a:buSzPts val="1500"/>
              <a:buChar char="●"/>
            </a:pPr>
            <a:r>
              <a:rPr b="1" lang="en" sz="1500">
                <a:solidFill>
                  <a:srgbClr val="12161B"/>
                </a:solidFill>
              </a:rPr>
              <a:t>Account Information:</a:t>
            </a:r>
            <a:r>
              <a:rPr lang="en" sz="1500">
                <a:solidFill>
                  <a:srgbClr val="12161B"/>
                </a:solidFill>
              </a:rPr>
              <a:t> If you log into a website or app, your personal details (name, email, etc.) are associated with your activity.</a:t>
            </a:r>
            <a:endParaRPr sz="1500">
              <a:solidFill>
                <a:srgbClr val="12161B"/>
              </a:solidFill>
            </a:endParaRPr>
          </a:p>
          <a:p>
            <a:pPr indent="-323850" lvl="0" marL="457200" rtl="0" algn="l">
              <a:spcBef>
                <a:spcPts val="0"/>
              </a:spcBef>
              <a:spcAft>
                <a:spcPts val="0"/>
              </a:spcAft>
              <a:buClr>
                <a:srgbClr val="12161B"/>
              </a:buClr>
              <a:buSzPts val="1500"/>
              <a:buChar char="●"/>
            </a:pPr>
            <a:r>
              <a:rPr b="1" lang="en" sz="1500">
                <a:solidFill>
                  <a:srgbClr val="12161B"/>
                </a:solidFill>
              </a:rPr>
              <a:t>Metadata:</a:t>
            </a:r>
            <a:r>
              <a:rPr lang="en" sz="1500">
                <a:solidFill>
                  <a:srgbClr val="12161B"/>
                </a:solidFill>
              </a:rPr>
              <a:t> Information such as timestamps and session identifiers that can indirectly identify or track you.</a:t>
            </a:r>
            <a:endParaRPr sz="1500">
              <a:solidFill>
                <a:srgbClr val="12161B"/>
              </a:solidFill>
            </a:endParaRPr>
          </a:p>
          <a:p>
            <a:pPr indent="0" lvl="0" marL="0" rtl="0" algn="l">
              <a:spcBef>
                <a:spcPts val="1200"/>
              </a:spcBef>
              <a:spcAft>
                <a:spcPts val="1200"/>
              </a:spcAft>
              <a:buNone/>
            </a:pPr>
            <a:r>
              <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2090">
                <a:solidFill>
                  <a:srgbClr val="12161B"/>
                </a:solidFill>
              </a:rPr>
              <a:t>Is there a breach in Personal Data Privacy ?</a:t>
            </a:r>
            <a:endParaRPr sz="2090">
              <a:solidFill>
                <a:srgbClr val="12161B"/>
              </a:solidFill>
            </a:endParaRPr>
          </a:p>
          <a:p>
            <a:pPr indent="0" lvl="0" marL="0" rtl="0" algn="l">
              <a:spcBef>
                <a:spcPts val="1100"/>
              </a:spcBef>
              <a:spcAft>
                <a:spcPts val="0"/>
              </a:spcAft>
              <a:buSzPts val="990"/>
              <a:buNone/>
            </a:pPr>
            <a:r>
              <a:t/>
            </a:r>
            <a:endParaRPr sz="2520"/>
          </a:p>
        </p:txBody>
      </p:sp>
      <p:sp>
        <p:nvSpPr>
          <p:cNvPr id="518" name="Google Shape;51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100">
                <a:solidFill>
                  <a:srgbClr val="12161B"/>
                </a:solidFill>
              </a:rPr>
              <a:t>In many cases, websites collect such information as part of their routine operations and with user consent (often provided through privacy policies or cookie consent banners) and hence there may not be a breach. </a:t>
            </a:r>
            <a:endParaRPr sz="1100">
              <a:solidFill>
                <a:srgbClr val="12161B"/>
              </a:solidFill>
            </a:endParaRPr>
          </a:p>
          <a:p>
            <a:pPr indent="0" lvl="0" marL="0" rtl="0" algn="l">
              <a:spcBef>
                <a:spcPts val="1100"/>
              </a:spcBef>
              <a:spcAft>
                <a:spcPts val="0"/>
              </a:spcAft>
              <a:buNone/>
            </a:pPr>
            <a:r>
              <a:rPr lang="en" sz="1100">
                <a:solidFill>
                  <a:srgbClr val="12161B"/>
                </a:solidFill>
              </a:rPr>
              <a:t>However, a breach could occur if personal data is collected or used without proper consent or in ways that contravene the stated privacy policy, thereby violating the principles of data protection.</a:t>
            </a:r>
            <a:endParaRPr sz="1100">
              <a:solidFill>
                <a:srgbClr val="12161B"/>
              </a:solidFill>
            </a:endParaRPr>
          </a:p>
          <a:p>
            <a:pPr indent="0" lvl="0" marL="0" rtl="0" algn="l">
              <a:spcBef>
                <a:spcPts val="1100"/>
              </a:spcBef>
              <a:spcAft>
                <a:spcPts val="0"/>
              </a:spcAft>
              <a:buClr>
                <a:schemeClr val="dk1"/>
              </a:buClr>
              <a:buSzPts val="1100"/>
              <a:buFont typeface="Arial"/>
              <a:buNone/>
            </a:pPr>
            <a:r>
              <a:rPr lang="en" sz="2000">
                <a:solidFill>
                  <a:srgbClr val="12161B"/>
                </a:solidFill>
              </a:rPr>
              <a:t>How do you prevent or avoid this ?</a:t>
            </a:r>
            <a:endParaRPr sz="2000">
              <a:solidFill>
                <a:srgbClr val="12161B"/>
              </a:solidFill>
            </a:endParaRPr>
          </a:p>
          <a:p>
            <a:pPr indent="-298450" lvl="0" marL="457200" rtl="0" algn="l">
              <a:spcBef>
                <a:spcPts val="1100"/>
              </a:spcBef>
              <a:spcAft>
                <a:spcPts val="0"/>
              </a:spcAft>
              <a:buClr>
                <a:srgbClr val="12161B"/>
              </a:buClr>
              <a:buSzPts val="1100"/>
              <a:buChar char="●"/>
            </a:pPr>
            <a:r>
              <a:rPr lang="en" sz="1100">
                <a:solidFill>
                  <a:srgbClr val="12161B"/>
                </a:solidFill>
              </a:rPr>
              <a:t>Use a Virtual Private Network (VPN) to mask your IP address and encrypt your internet traffic.</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Disable or limit cookies in browser settings, or use browsers that offer enhanced privacy features.</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Use tools such as ad blockers and anti-tracking plugins that can help prevent unwanted tracking.</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Use these private/ incognito modes to limit the amount of data stored on your device.</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Regularly review app and website permissions and adjust privacy settings as needed.</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Read the privacy policies of websites and applications to understand how your data will be used.</a:t>
            </a:r>
            <a:endParaRPr sz="1100">
              <a:solidFill>
                <a:srgbClr val="12161B"/>
              </a:solidFill>
            </a:endParaRPr>
          </a:p>
          <a:p>
            <a:pPr indent="-298450" lvl="0" marL="457200" rtl="0" algn="l">
              <a:spcBef>
                <a:spcPts val="0"/>
              </a:spcBef>
              <a:spcAft>
                <a:spcPts val="0"/>
              </a:spcAft>
              <a:buClr>
                <a:srgbClr val="12161B"/>
              </a:buClr>
              <a:buSzPts val="1100"/>
              <a:buChar char="●"/>
            </a:pPr>
            <a:r>
              <a:rPr lang="en" sz="1100">
                <a:solidFill>
                  <a:srgbClr val="12161B"/>
                </a:solidFill>
              </a:rPr>
              <a:t>Avoid uncommonly used or suspicious sites.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Blah blah</a:t>
            </a:r>
            <a:endParaRPr/>
          </a:p>
        </p:txBody>
      </p:sp>
      <p:sp>
        <p:nvSpPr>
          <p:cNvPr id="524" name="Google Shape;524;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100"/>
              </a:spcBef>
              <a:spcAft>
                <a:spcPts val="1100"/>
              </a:spcAft>
              <a:buClr>
                <a:schemeClr val="dk1"/>
              </a:buClr>
              <a:buSzPts val="1100"/>
              <a:buFont typeface="Arial"/>
              <a:buNone/>
            </a:pPr>
            <a:r>
              <a:rPr lang="en" sz="2200" u="sng">
                <a:solidFill>
                  <a:srgbClr val="12161B"/>
                </a:solidFill>
              </a:rPr>
              <a:t>1. Accountability Obligation</a:t>
            </a:r>
            <a:endParaRPr sz="3900"/>
          </a:p>
        </p:txBody>
      </p:sp>
      <p:sp>
        <p:nvSpPr>
          <p:cNvPr id="402" name="Google Shape;40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n" sz="1900">
                <a:solidFill>
                  <a:srgbClr val="12161B"/>
                </a:solidFill>
              </a:rPr>
              <a:t>Undertake measures to ensure that organisations meet their obligations under the PDPA such as making information about your data protection policies, practices and complaints process available upon request and designating a data protection officer (DPO) and making the business contact information available to the public.</a:t>
            </a:r>
            <a:endParaRPr sz="19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Clr>
                <a:schemeClr val="dk1"/>
              </a:buClr>
              <a:buSzPts val="1100"/>
              <a:buFont typeface="Arial"/>
              <a:buNone/>
            </a:pPr>
            <a:r>
              <a:t/>
            </a:r>
            <a:endParaRPr sz="1900">
              <a:solidFill>
                <a:srgbClr val="12161B"/>
              </a:solidFill>
            </a:endParaRPr>
          </a:p>
        </p:txBody>
      </p:sp>
      <p:pic>
        <p:nvPicPr>
          <p:cNvPr id="403" name="Google Shape;403;p55"/>
          <p:cNvPicPr preferRelativeResize="0"/>
          <p:nvPr/>
        </p:nvPicPr>
        <p:blipFill>
          <a:blip r:embed="rId3">
            <a:alphaModFix/>
          </a:blip>
          <a:stretch>
            <a:fillRect/>
          </a:stretch>
        </p:blipFill>
        <p:spPr>
          <a:xfrm>
            <a:off x="4428525" y="2703625"/>
            <a:ext cx="2142500" cy="214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100"/>
              </a:spcBef>
              <a:spcAft>
                <a:spcPts val="1100"/>
              </a:spcAft>
              <a:buClr>
                <a:schemeClr val="dk1"/>
              </a:buClr>
              <a:buSzPts val="1100"/>
              <a:buFont typeface="Arial"/>
              <a:buNone/>
            </a:pPr>
            <a:r>
              <a:rPr lang="en" sz="2100" u="sng">
                <a:solidFill>
                  <a:srgbClr val="12161B"/>
                </a:solidFill>
              </a:rPr>
              <a:t>2. Notification Obligation</a:t>
            </a:r>
            <a:endParaRPr sz="4900"/>
          </a:p>
        </p:txBody>
      </p:sp>
      <p:sp>
        <p:nvSpPr>
          <p:cNvPr id="409" name="Google Shape;40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2100">
                <a:solidFill>
                  <a:srgbClr val="12161B"/>
                </a:solidFill>
              </a:rPr>
              <a:t>Notify individuals of the purposes for which your organisation is intending to collect, use or disclose their personal data.</a:t>
            </a:r>
            <a:endParaRPr sz="29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2490" u="sng">
                <a:solidFill>
                  <a:srgbClr val="12161B"/>
                </a:solidFill>
              </a:rPr>
              <a:t>3. Consent Obligation</a:t>
            </a:r>
            <a:endParaRPr sz="24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15" name="Google Shape;41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2000">
                <a:solidFill>
                  <a:srgbClr val="12161B"/>
                </a:solidFill>
              </a:rPr>
              <a:t>Only collect, use or disclose personal data for purposes which an individual has given his/her consent to.</a:t>
            </a:r>
            <a:endParaRPr sz="2000">
              <a:solidFill>
                <a:srgbClr val="12161B"/>
              </a:solidFill>
            </a:endParaRPr>
          </a:p>
          <a:p>
            <a:pPr indent="0" lvl="0" marL="0" rtl="0" algn="l">
              <a:spcBef>
                <a:spcPts val="1100"/>
              </a:spcBef>
              <a:spcAft>
                <a:spcPts val="0"/>
              </a:spcAft>
              <a:buClr>
                <a:schemeClr val="dk1"/>
              </a:buClr>
              <a:buSzPts val="1100"/>
              <a:buFont typeface="Arial"/>
              <a:buNone/>
            </a:pPr>
            <a:r>
              <a:rPr lang="en" sz="2000">
                <a:solidFill>
                  <a:srgbClr val="12161B"/>
                </a:solidFill>
              </a:rPr>
              <a:t>Allow the individual to withdraw consent, with reasonable notice, and inform him/her of the likely consequences of withdrawal. Once consent is withdrawn, make sure that you cease to collect, use or disclose the individual’s personal data.</a:t>
            </a:r>
            <a:endParaRPr sz="28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100"/>
              </a:spcBef>
              <a:spcAft>
                <a:spcPts val="0"/>
              </a:spcAft>
              <a:buClr>
                <a:schemeClr val="dk1"/>
              </a:buClr>
              <a:buSzPct val="38223"/>
              <a:buFont typeface="Arial"/>
              <a:buNone/>
            </a:pPr>
            <a:r>
              <a:rPr lang="en" sz="2877" u="sng">
                <a:solidFill>
                  <a:srgbClr val="12161B"/>
                </a:solidFill>
              </a:rPr>
              <a:t>4. Purpose Limitation Obligation</a:t>
            </a:r>
            <a:endParaRPr sz="2877" u="sng">
              <a:solidFill>
                <a:srgbClr val="12161B"/>
              </a:solidFill>
            </a:endParaRPr>
          </a:p>
          <a:p>
            <a:pPr indent="0" lvl="0" marL="0" rtl="0" algn="l">
              <a:lnSpc>
                <a:spcPct val="115000"/>
              </a:lnSpc>
              <a:spcBef>
                <a:spcPts val="1100"/>
              </a:spcBef>
              <a:spcAft>
                <a:spcPts val="1100"/>
              </a:spcAft>
              <a:buNone/>
            </a:pPr>
            <a:r>
              <a:t/>
            </a:r>
            <a:endParaRPr sz="2200" u="sng">
              <a:solidFill>
                <a:srgbClr val="12161B"/>
              </a:solidFill>
            </a:endParaRPr>
          </a:p>
        </p:txBody>
      </p:sp>
      <p:sp>
        <p:nvSpPr>
          <p:cNvPr id="421" name="Google Shape;42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500">
                <a:solidFill>
                  <a:srgbClr val="12161B"/>
                </a:solidFill>
              </a:rPr>
              <a:t>Only collect, use or disclose personal data for the purposes that a reasonable person would consider appropriate under the given circumstances and for which the individual has given consent.</a:t>
            </a:r>
            <a:endParaRPr sz="1500">
              <a:solidFill>
                <a:srgbClr val="12161B"/>
              </a:solidFill>
            </a:endParaRPr>
          </a:p>
          <a:p>
            <a:pPr indent="0" lvl="0" marL="0" rtl="0" algn="l">
              <a:spcBef>
                <a:spcPts val="1100"/>
              </a:spcBef>
              <a:spcAft>
                <a:spcPts val="0"/>
              </a:spcAft>
              <a:buClr>
                <a:schemeClr val="dk1"/>
              </a:buClr>
              <a:buSzPts val="1100"/>
              <a:buFont typeface="Arial"/>
              <a:buNone/>
            </a:pPr>
            <a:r>
              <a:rPr lang="en" sz="1500">
                <a:solidFill>
                  <a:srgbClr val="12161B"/>
                </a:solidFill>
              </a:rPr>
              <a:t>An organisation may not, as a condition of providing a product or service, require the individual to consent to the collection, use or disclosure of his or her personal data beyond what is reasonable to provide that product or service.</a:t>
            </a:r>
            <a:endParaRPr sz="23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pic>
        <p:nvPicPr>
          <p:cNvPr id="422" name="Google Shape;422;p58"/>
          <p:cNvPicPr preferRelativeResize="0"/>
          <p:nvPr/>
        </p:nvPicPr>
        <p:blipFill>
          <a:blip r:embed="rId3">
            <a:alphaModFix/>
          </a:blip>
          <a:stretch>
            <a:fillRect/>
          </a:stretch>
        </p:blipFill>
        <p:spPr>
          <a:xfrm>
            <a:off x="5496875" y="2869321"/>
            <a:ext cx="2587850" cy="157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2590" u="sng">
                <a:solidFill>
                  <a:srgbClr val="12161B"/>
                </a:solidFill>
              </a:rPr>
              <a:t>5. Accuracy Obligation</a:t>
            </a:r>
            <a:endParaRPr sz="25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28" name="Google Shape;42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2400">
                <a:solidFill>
                  <a:srgbClr val="12161B"/>
                </a:solidFill>
              </a:rPr>
              <a:t>Make reasonable effort to ensure that the personal data collected is accurate and complete, especially if it is likely to be used to make a decision that affects the individual or to be disclosed to another organisation.</a:t>
            </a:r>
            <a:endParaRPr sz="32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2190" u="sng">
                <a:solidFill>
                  <a:srgbClr val="12161B"/>
                </a:solidFill>
              </a:rPr>
              <a:t>6. Protection Obligation</a:t>
            </a:r>
            <a:endParaRPr sz="21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34" name="Google Shape;43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2000">
                <a:solidFill>
                  <a:srgbClr val="12161B"/>
                </a:solidFill>
              </a:rPr>
              <a:t>Reasonable security arrangements have to be made to protect the personal data in your organisation’s possession to prevent unauthorised access, collection, use, disclosure or similar risks.</a:t>
            </a:r>
            <a:endParaRPr sz="28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990"/>
              <a:buFont typeface="Arial"/>
              <a:buNone/>
            </a:pPr>
            <a:r>
              <a:rPr lang="en" sz="1990" u="sng">
                <a:solidFill>
                  <a:srgbClr val="12161B"/>
                </a:solidFill>
              </a:rPr>
              <a:t>7. Retention Limitation Obligation</a:t>
            </a:r>
            <a:endParaRPr sz="1990" u="sng">
              <a:solidFill>
                <a:srgbClr val="12161B"/>
              </a:solidFill>
            </a:endParaRPr>
          </a:p>
          <a:p>
            <a:pPr indent="0" lvl="0" marL="0" rtl="0" algn="l">
              <a:lnSpc>
                <a:spcPct val="115000"/>
              </a:lnSpc>
              <a:spcBef>
                <a:spcPts val="1100"/>
              </a:spcBef>
              <a:spcAft>
                <a:spcPts val="1100"/>
              </a:spcAft>
              <a:buSzPts val="990"/>
              <a:buNone/>
            </a:pPr>
            <a:r>
              <a:t/>
            </a:r>
            <a:endParaRPr sz="1979" u="sng">
              <a:solidFill>
                <a:srgbClr val="12161B"/>
              </a:solidFill>
            </a:endParaRPr>
          </a:p>
        </p:txBody>
      </p:sp>
      <p:sp>
        <p:nvSpPr>
          <p:cNvPr id="440" name="Google Shape;44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Clr>
                <a:schemeClr val="dk1"/>
              </a:buClr>
              <a:buSzPts val="1100"/>
              <a:buFont typeface="Arial"/>
              <a:buNone/>
            </a:pPr>
            <a:r>
              <a:rPr lang="en" sz="1900">
                <a:solidFill>
                  <a:srgbClr val="12161B"/>
                </a:solidFill>
              </a:rPr>
              <a:t>Cease retention of personal data or dispose of it in a proper manner when it is no longer needed for any business or legal purpose.</a:t>
            </a:r>
            <a:endParaRPr sz="2700">
              <a:solidFill>
                <a:srgbClr val="12161B"/>
              </a:solidFill>
            </a:endParaRPr>
          </a:p>
          <a:p>
            <a:pPr indent="0" lvl="0" marL="0" rtl="0" algn="l">
              <a:spcBef>
                <a:spcPts val="1100"/>
              </a:spcBef>
              <a:spcAft>
                <a:spcPts val="0"/>
              </a:spcAft>
              <a:buNone/>
            </a:pPr>
            <a:r>
              <a:t/>
            </a:r>
            <a:endParaRPr sz="1900">
              <a:solidFill>
                <a:srgbClr val="12161B"/>
              </a:solidFill>
            </a:endParaRPr>
          </a:p>
          <a:p>
            <a:pPr indent="0" lvl="0" marL="0" rtl="0" algn="l">
              <a:spcBef>
                <a:spcPts val="1100"/>
              </a:spcBef>
              <a:spcAft>
                <a:spcPts val="1100"/>
              </a:spcAft>
              <a:buNone/>
            </a:pPr>
            <a:r>
              <a:t/>
            </a:r>
            <a:endParaRPr sz="1900">
              <a:solidFill>
                <a:srgbClr val="12161B"/>
              </a:solidFill>
            </a:endParaRPr>
          </a:p>
        </p:txBody>
      </p:sp>
      <p:pic>
        <p:nvPicPr>
          <p:cNvPr id="441" name="Google Shape;441;p61"/>
          <p:cNvPicPr preferRelativeResize="0"/>
          <p:nvPr/>
        </p:nvPicPr>
        <p:blipFill>
          <a:blip r:embed="rId3">
            <a:alphaModFix/>
          </a:blip>
          <a:stretch>
            <a:fillRect/>
          </a:stretch>
        </p:blipFill>
        <p:spPr>
          <a:xfrm>
            <a:off x="3786200" y="2962283"/>
            <a:ext cx="3407200" cy="190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